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7" r:id="rId5"/>
    <p:sldId id="261" r:id="rId6"/>
    <p:sldId id="256" r:id="rId7"/>
    <p:sldId id="259" r:id="rId8"/>
    <p:sldId id="260" r:id="rId9"/>
    <p:sldId id="262" r:id="rId10"/>
    <p:sldId id="263" r:id="rId11"/>
    <p:sldId id="264" r:id="rId12"/>
    <p:sldId id="265" r:id="rId13"/>
    <p:sldId id="266" r:id="rId14"/>
    <p:sldId id="267" r:id="rId15"/>
    <p:sldId id="268" r:id="rId16"/>
    <p:sldId id="269" r:id="rId17"/>
    <p:sldId id="272" r:id="rId18"/>
    <p:sldId id="270" r:id="rId19"/>
    <p:sldId id="271" r:id="rId20"/>
    <p:sldId id="25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1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E8771-FB0A-496C-95A5-B1FB843FDDDB}" v="1051" dt="2020-06-17T10:57:38.193"/>
    <p1510:client id="{A411719E-8E44-4BF3-A991-A8A2880852AA}" v="523" dt="2020-06-17T09:23:00.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vin CARRERE" userId="f3466305-787c-4660-b6eb-419cfeb4c857" providerId="ADAL" clId="{A411719E-8E44-4BF3-A991-A8A2880852AA}"/>
    <pc:docChg chg="undo custSel modSld">
      <pc:chgData name="Melvin CARRERE" userId="f3466305-787c-4660-b6eb-419cfeb4c857" providerId="ADAL" clId="{A411719E-8E44-4BF3-A991-A8A2880852AA}" dt="2020-06-17T09:23:00.736" v="1716" actId="20577"/>
      <pc:docMkLst>
        <pc:docMk/>
      </pc:docMkLst>
      <pc:sldChg chg="modSp mod">
        <pc:chgData name="Melvin CARRERE" userId="f3466305-787c-4660-b6eb-419cfeb4c857" providerId="ADAL" clId="{A411719E-8E44-4BF3-A991-A8A2880852AA}" dt="2020-06-14T13:27:33.721" v="1373" actId="1076"/>
        <pc:sldMkLst>
          <pc:docMk/>
          <pc:sldMk cId="94937460" sldId="261"/>
        </pc:sldMkLst>
        <pc:picChg chg="mod">
          <ac:chgData name="Melvin CARRERE" userId="f3466305-787c-4660-b6eb-419cfeb4c857" providerId="ADAL" clId="{A411719E-8E44-4BF3-A991-A8A2880852AA}" dt="2020-06-14T13:27:33.721" v="1373" actId="1076"/>
          <ac:picMkLst>
            <pc:docMk/>
            <pc:sldMk cId="94937460" sldId="261"/>
            <ac:picMk id="14" creationId="{E79C1EFA-1325-4114-AB03-C318726E4FBA}"/>
          </ac:picMkLst>
        </pc:picChg>
      </pc:sldChg>
      <pc:sldChg chg="modSp mod">
        <pc:chgData name="Melvin CARRERE" userId="f3466305-787c-4660-b6eb-419cfeb4c857" providerId="ADAL" clId="{A411719E-8E44-4BF3-A991-A8A2880852AA}" dt="2020-06-14T12:15:26.530" v="1334" actId="1076"/>
        <pc:sldMkLst>
          <pc:docMk/>
          <pc:sldMk cId="17155881" sldId="262"/>
        </pc:sldMkLst>
        <pc:picChg chg="mod">
          <ac:chgData name="Melvin CARRERE" userId="f3466305-787c-4660-b6eb-419cfeb4c857" providerId="ADAL" clId="{A411719E-8E44-4BF3-A991-A8A2880852AA}" dt="2020-06-14T12:15:26.530" v="1334" actId="1076"/>
          <ac:picMkLst>
            <pc:docMk/>
            <pc:sldMk cId="17155881" sldId="262"/>
            <ac:picMk id="4" creationId="{EF33000A-CB50-4350-A469-09C0904EFD30}"/>
          </ac:picMkLst>
        </pc:picChg>
      </pc:sldChg>
      <pc:sldChg chg="addSp delSp modSp mod delAnim modNotesTx">
        <pc:chgData name="Melvin CARRERE" userId="f3466305-787c-4660-b6eb-419cfeb4c857" providerId="ADAL" clId="{A411719E-8E44-4BF3-A991-A8A2880852AA}" dt="2020-06-14T12:29:02.008" v="1366" actId="20577"/>
        <pc:sldMkLst>
          <pc:docMk/>
          <pc:sldMk cId="561503547" sldId="265"/>
        </pc:sldMkLst>
        <pc:spChg chg="add del mod">
          <ac:chgData name="Melvin CARRERE" userId="f3466305-787c-4660-b6eb-419cfeb4c857" providerId="ADAL" clId="{A411719E-8E44-4BF3-A991-A8A2880852AA}" dt="2020-06-13T15:25:56.657" v="35" actId="478"/>
          <ac:spMkLst>
            <pc:docMk/>
            <pc:sldMk cId="561503547" sldId="265"/>
            <ac:spMk id="3" creationId="{85398999-48F3-49DE-8E4C-4A00D11BCB51}"/>
          </ac:spMkLst>
        </pc:spChg>
        <pc:spChg chg="del">
          <ac:chgData name="Melvin CARRERE" userId="f3466305-787c-4660-b6eb-419cfeb4c857" providerId="ADAL" clId="{A411719E-8E44-4BF3-A991-A8A2880852AA}" dt="2020-06-13T15:26:16.129" v="83" actId="478"/>
          <ac:spMkLst>
            <pc:docMk/>
            <pc:sldMk cId="561503547" sldId="265"/>
            <ac:spMk id="5" creationId="{1A57E4D1-6F26-4971-BFC5-67AF4549CDB4}"/>
          </ac:spMkLst>
        </pc:spChg>
        <pc:spChg chg="add del mod">
          <ac:chgData name="Melvin CARRERE" userId="f3466305-787c-4660-b6eb-419cfeb4c857" providerId="ADAL" clId="{A411719E-8E44-4BF3-A991-A8A2880852AA}" dt="2020-06-13T15:25:51.709" v="33" actId="478"/>
          <ac:spMkLst>
            <pc:docMk/>
            <pc:sldMk cId="561503547" sldId="265"/>
            <ac:spMk id="11" creationId="{C0191934-A77F-452F-B016-6D2E430AAF8F}"/>
          </ac:spMkLst>
        </pc:spChg>
        <pc:spChg chg="mod">
          <ac:chgData name="Melvin CARRERE" userId="f3466305-787c-4660-b6eb-419cfeb4c857" providerId="ADAL" clId="{A411719E-8E44-4BF3-A991-A8A2880852AA}" dt="2020-06-13T15:26:18.937" v="84" actId="1076"/>
          <ac:spMkLst>
            <pc:docMk/>
            <pc:sldMk cId="561503547" sldId="265"/>
            <ac:spMk id="14" creationId="{F6091B82-9326-41B2-BCC8-53237475E02B}"/>
          </ac:spMkLst>
        </pc:spChg>
        <pc:spChg chg="mod">
          <ac:chgData name="Melvin CARRERE" userId="f3466305-787c-4660-b6eb-419cfeb4c857" providerId="ADAL" clId="{A411719E-8E44-4BF3-A991-A8A2880852AA}" dt="2020-06-13T15:26:26.191" v="87" actId="1076"/>
          <ac:spMkLst>
            <pc:docMk/>
            <pc:sldMk cId="561503547" sldId="265"/>
            <ac:spMk id="16" creationId="{C537AFCC-8A10-4CFF-8F83-035143D80E83}"/>
          </ac:spMkLst>
        </pc:spChg>
        <pc:spChg chg="add mod">
          <ac:chgData name="Melvin CARRERE" userId="f3466305-787c-4660-b6eb-419cfeb4c857" providerId="ADAL" clId="{A411719E-8E44-4BF3-A991-A8A2880852AA}" dt="2020-06-13T15:26:13.025" v="82" actId="20577"/>
          <ac:spMkLst>
            <pc:docMk/>
            <pc:sldMk cId="561503547" sldId="265"/>
            <ac:spMk id="17" creationId="{7ECC96BA-17DA-4123-AA64-E6C1C836B646}"/>
          </ac:spMkLst>
        </pc:spChg>
        <pc:graphicFrameChg chg="mod">
          <ac:chgData name="Melvin CARRERE" userId="f3466305-787c-4660-b6eb-419cfeb4c857" providerId="ADAL" clId="{A411719E-8E44-4BF3-A991-A8A2880852AA}" dt="2020-06-13T15:26:23.723" v="86" actId="14100"/>
          <ac:graphicFrameMkLst>
            <pc:docMk/>
            <pc:sldMk cId="561503547" sldId="265"/>
            <ac:graphicFrameMk id="7" creationId="{62899667-71C8-4A3A-B2DD-6AEC277E4AAB}"/>
          </ac:graphicFrameMkLst>
        </pc:graphicFrameChg>
        <pc:picChg chg="mod">
          <ac:chgData name="Melvin CARRERE" userId="f3466305-787c-4660-b6eb-419cfeb4c857" providerId="ADAL" clId="{A411719E-8E44-4BF3-A991-A8A2880852AA}" dt="2020-06-14T12:14:12.512" v="1329" actId="1076"/>
          <ac:picMkLst>
            <pc:docMk/>
            <pc:sldMk cId="561503547" sldId="265"/>
            <ac:picMk id="10" creationId="{7C758B44-519D-4A9F-84A4-7332FA6F22DD}"/>
          </ac:picMkLst>
        </pc:picChg>
        <pc:picChg chg="mod">
          <ac:chgData name="Melvin CARRERE" userId="f3466305-787c-4660-b6eb-419cfeb4c857" providerId="ADAL" clId="{A411719E-8E44-4BF3-A991-A8A2880852AA}" dt="2020-06-14T12:14:14.208" v="1330" actId="1076"/>
          <ac:picMkLst>
            <pc:docMk/>
            <pc:sldMk cId="561503547" sldId="265"/>
            <ac:picMk id="1028" creationId="{6276CF78-FF52-4DAD-8F4E-D0D30D703CED}"/>
          </ac:picMkLst>
        </pc:picChg>
        <pc:picChg chg="mod">
          <ac:chgData name="Melvin CARRERE" userId="f3466305-787c-4660-b6eb-419cfeb4c857" providerId="ADAL" clId="{A411719E-8E44-4BF3-A991-A8A2880852AA}" dt="2020-06-13T15:26:28.896" v="88" actId="1076"/>
          <ac:picMkLst>
            <pc:docMk/>
            <pc:sldMk cId="561503547" sldId="265"/>
            <ac:picMk id="1030" creationId="{CFD177BE-1118-499D-A8BD-7C16ECAC1D48}"/>
          </ac:picMkLst>
        </pc:picChg>
      </pc:sldChg>
      <pc:sldChg chg="addSp delSp modSp mod modAnim modNotesTx">
        <pc:chgData name="Melvin CARRERE" userId="f3466305-787c-4660-b6eb-419cfeb4c857" providerId="ADAL" clId="{A411719E-8E44-4BF3-A991-A8A2880852AA}" dt="2020-06-17T09:02:12.343" v="1707" actId="313"/>
        <pc:sldMkLst>
          <pc:docMk/>
          <pc:sldMk cId="2313949135" sldId="267"/>
        </pc:sldMkLst>
        <pc:spChg chg="mod">
          <ac:chgData name="Melvin CARRERE" userId="f3466305-787c-4660-b6eb-419cfeb4c857" providerId="ADAL" clId="{A411719E-8E44-4BF3-A991-A8A2880852AA}" dt="2020-06-15T17:50:24.018" v="1603" actId="1076"/>
          <ac:spMkLst>
            <pc:docMk/>
            <pc:sldMk cId="2313949135" sldId="267"/>
            <ac:spMk id="26" creationId="{E4C4F2BC-EC21-4DEF-9469-157B800B0F04}"/>
          </ac:spMkLst>
        </pc:spChg>
        <pc:spChg chg="mod">
          <ac:chgData name="Melvin CARRERE" userId="f3466305-787c-4660-b6eb-419cfeb4c857" providerId="ADAL" clId="{A411719E-8E44-4BF3-A991-A8A2880852AA}" dt="2020-06-15T17:58:56.176" v="1690" actId="1076"/>
          <ac:spMkLst>
            <pc:docMk/>
            <pc:sldMk cId="2313949135" sldId="267"/>
            <ac:spMk id="55" creationId="{A69102B2-DE82-4B8E-9899-7F1075105E39}"/>
          </ac:spMkLst>
        </pc:spChg>
        <pc:spChg chg="mod">
          <ac:chgData name="Melvin CARRERE" userId="f3466305-787c-4660-b6eb-419cfeb4c857" providerId="ADAL" clId="{A411719E-8E44-4BF3-A991-A8A2880852AA}" dt="2020-06-15T17:50:42.275" v="1608" actId="1076"/>
          <ac:spMkLst>
            <pc:docMk/>
            <pc:sldMk cId="2313949135" sldId="267"/>
            <ac:spMk id="56" creationId="{FADFF7AC-3A6E-40EE-BBB3-BC8F3CD79507}"/>
          </ac:spMkLst>
        </pc:spChg>
        <pc:spChg chg="add del mod">
          <ac:chgData name="Melvin CARRERE" userId="f3466305-787c-4660-b6eb-419cfeb4c857" providerId="ADAL" clId="{A411719E-8E44-4BF3-A991-A8A2880852AA}" dt="2020-06-15T18:00:29.332" v="1699" actId="478"/>
          <ac:spMkLst>
            <pc:docMk/>
            <pc:sldMk cId="2313949135" sldId="267"/>
            <ac:spMk id="57" creationId="{5A7D3E0E-2F0F-48E6-A7BB-8AAA59B89523}"/>
          </ac:spMkLst>
        </pc:spChg>
        <pc:picChg chg="mod">
          <ac:chgData name="Melvin CARRERE" userId="f3466305-787c-4660-b6eb-419cfeb4c857" providerId="ADAL" clId="{A411719E-8E44-4BF3-A991-A8A2880852AA}" dt="2020-06-15T17:49:30.998" v="1583" actId="1076"/>
          <ac:picMkLst>
            <pc:docMk/>
            <pc:sldMk cId="2313949135" sldId="267"/>
            <ac:picMk id="15" creationId="{3AC50ABD-2420-44D2-8079-268786706A51}"/>
          </ac:picMkLst>
        </pc:picChg>
        <pc:picChg chg="mod">
          <ac:chgData name="Melvin CARRERE" userId="f3466305-787c-4660-b6eb-419cfeb4c857" providerId="ADAL" clId="{A411719E-8E44-4BF3-A991-A8A2880852AA}" dt="2020-06-15T17:49:45.887" v="1589" actId="1076"/>
          <ac:picMkLst>
            <pc:docMk/>
            <pc:sldMk cId="2313949135" sldId="267"/>
            <ac:picMk id="17" creationId="{6C3F6BD3-2224-4AB3-B675-9C522426955E}"/>
          </ac:picMkLst>
        </pc:picChg>
        <pc:picChg chg="mod">
          <ac:chgData name="Melvin CARRERE" userId="f3466305-787c-4660-b6eb-419cfeb4c857" providerId="ADAL" clId="{A411719E-8E44-4BF3-A991-A8A2880852AA}" dt="2020-06-15T17:49:42.997" v="1588" actId="1076"/>
          <ac:picMkLst>
            <pc:docMk/>
            <pc:sldMk cId="2313949135" sldId="267"/>
            <ac:picMk id="19" creationId="{B4FBA065-191F-4B92-8163-FEC750888F3E}"/>
          </ac:picMkLst>
        </pc:picChg>
        <pc:picChg chg="mod">
          <ac:chgData name="Melvin CARRERE" userId="f3466305-787c-4660-b6eb-419cfeb4c857" providerId="ADAL" clId="{A411719E-8E44-4BF3-A991-A8A2880852AA}" dt="2020-06-15T17:49:37.823" v="1586" actId="1076"/>
          <ac:picMkLst>
            <pc:docMk/>
            <pc:sldMk cId="2313949135" sldId="267"/>
            <ac:picMk id="21" creationId="{7B8DE577-8BEA-44FA-B3D4-9D3BE9CC57F6}"/>
          </ac:picMkLst>
        </pc:picChg>
        <pc:picChg chg="mod">
          <ac:chgData name="Melvin CARRERE" userId="f3466305-787c-4660-b6eb-419cfeb4c857" providerId="ADAL" clId="{A411719E-8E44-4BF3-A991-A8A2880852AA}" dt="2020-06-15T17:51:44.507" v="1624" actId="1076"/>
          <ac:picMkLst>
            <pc:docMk/>
            <pc:sldMk cId="2313949135" sldId="267"/>
            <ac:picMk id="23" creationId="{F677166B-4B5F-470B-9C53-BAC0FDC3F4D6}"/>
          </ac:picMkLst>
        </pc:picChg>
        <pc:picChg chg="mod">
          <ac:chgData name="Melvin CARRERE" userId="f3466305-787c-4660-b6eb-419cfeb4c857" providerId="ADAL" clId="{A411719E-8E44-4BF3-A991-A8A2880852AA}" dt="2020-06-15T17:49:30.998" v="1583" actId="1076"/>
          <ac:picMkLst>
            <pc:docMk/>
            <pc:sldMk cId="2313949135" sldId="267"/>
            <ac:picMk id="25" creationId="{6E1BCE9F-93B6-4E63-A611-7BF9D287DAAF}"/>
          </ac:picMkLst>
        </pc:picChg>
        <pc:picChg chg="mod">
          <ac:chgData name="Melvin CARRERE" userId="f3466305-787c-4660-b6eb-419cfeb4c857" providerId="ADAL" clId="{A411719E-8E44-4BF3-A991-A8A2880852AA}" dt="2020-06-15T17:50:54.612" v="1611" actId="1076"/>
          <ac:picMkLst>
            <pc:docMk/>
            <pc:sldMk cId="2313949135" sldId="267"/>
            <ac:picMk id="28" creationId="{99FDF45B-9703-4826-8BF4-7F3E4E528060}"/>
          </ac:picMkLst>
        </pc:picChg>
        <pc:picChg chg="mod">
          <ac:chgData name="Melvin CARRERE" userId="f3466305-787c-4660-b6eb-419cfeb4c857" providerId="ADAL" clId="{A411719E-8E44-4BF3-A991-A8A2880852AA}" dt="2020-06-15T17:50:18.948" v="1601" actId="1076"/>
          <ac:picMkLst>
            <pc:docMk/>
            <pc:sldMk cId="2313949135" sldId="267"/>
            <ac:picMk id="29" creationId="{F1AEF649-B8E7-4B6E-9BA9-8A0C8EDA07FE}"/>
          </ac:picMkLst>
        </pc:picChg>
        <pc:picChg chg="mod">
          <ac:chgData name="Melvin CARRERE" userId="f3466305-787c-4660-b6eb-419cfeb4c857" providerId="ADAL" clId="{A411719E-8E44-4BF3-A991-A8A2880852AA}" dt="2020-06-15T17:49:30.998" v="1583" actId="1076"/>
          <ac:picMkLst>
            <pc:docMk/>
            <pc:sldMk cId="2313949135" sldId="267"/>
            <ac:picMk id="30" creationId="{CE11A1E3-2095-46CA-892C-88D1EAF253DD}"/>
          </ac:picMkLst>
        </pc:picChg>
        <pc:picChg chg="mod">
          <ac:chgData name="Melvin CARRERE" userId="f3466305-787c-4660-b6eb-419cfeb4c857" providerId="ADAL" clId="{A411719E-8E44-4BF3-A991-A8A2880852AA}" dt="2020-06-15T17:49:30.998" v="1583" actId="1076"/>
          <ac:picMkLst>
            <pc:docMk/>
            <pc:sldMk cId="2313949135" sldId="267"/>
            <ac:picMk id="31" creationId="{D9C069D9-A574-4C1B-80CE-0EA73CA877E2}"/>
          </ac:picMkLst>
        </pc:picChg>
        <pc:picChg chg="mod">
          <ac:chgData name="Melvin CARRERE" userId="f3466305-787c-4660-b6eb-419cfeb4c857" providerId="ADAL" clId="{A411719E-8E44-4BF3-A991-A8A2880852AA}" dt="2020-06-15T17:49:30.998" v="1583" actId="1076"/>
          <ac:picMkLst>
            <pc:docMk/>
            <pc:sldMk cId="2313949135" sldId="267"/>
            <ac:picMk id="32" creationId="{9734DD21-D4A6-4ED8-AEA5-BCB9F9A0AD72}"/>
          </ac:picMkLst>
        </pc:picChg>
        <pc:picChg chg="mod">
          <ac:chgData name="Melvin CARRERE" userId="f3466305-787c-4660-b6eb-419cfeb4c857" providerId="ADAL" clId="{A411719E-8E44-4BF3-A991-A8A2880852AA}" dt="2020-06-15T17:49:30.998" v="1583" actId="1076"/>
          <ac:picMkLst>
            <pc:docMk/>
            <pc:sldMk cId="2313949135" sldId="267"/>
            <ac:picMk id="33" creationId="{7887591D-982A-4B6D-9497-775C04C20FDA}"/>
          </ac:picMkLst>
        </pc:picChg>
        <pc:picChg chg="mod">
          <ac:chgData name="Melvin CARRERE" userId="f3466305-787c-4660-b6eb-419cfeb4c857" providerId="ADAL" clId="{A411719E-8E44-4BF3-A991-A8A2880852AA}" dt="2020-06-15T17:49:30.998" v="1583" actId="1076"/>
          <ac:picMkLst>
            <pc:docMk/>
            <pc:sldMk cId="2313949135" sldId="267"/>
            <ac:picMk id="34" creationId="{444AB0FC-8D83-4008-9A17-3B1C09DD8D17}"/>
          </ac:picMkLst>
        </pc:picChg>
        <pc:picChg chg="mod">
          <ac:chgData name="Melvin CARRERE" userId="f3466305-787c-4660-b6eb-419cfeb4c857" providerId="ADAL" clId="{A411719E-8E44-4BF3-A991-A8A2880852AA}" dt="2020-06-15T17:49:30.998" v="1583" actId="1076"/>
          <ac:picMkLst>
            <pc:docMk/>
            <pc:sldMk cId="2313949135" sldId="267"/>
            <ac:picMk id="36" creationId="{BA0A65A0-B663-4C20-A1EF-082F9192FFFE}"/>
          </ac:picMkLst>
        </pc:picChg>
        <pc:picChg chg="del">
          <ac:chgData name="Melvin CARRERE" userId="f3466305-787c-4660-b6eb-419cfeb4c857" providerId="ADAL" clId="{A411719E-8E44-4BF3-A991-A8A2880852AA}" dt="2020-06-15T17:50:56.572" v="1612" actId="478"/>
          <ac:picMkLst>
            <pc:docMk/>
            <pc:sldMk cId="2313949135" sldId="267"/>
            <ac:picMk id="37" creationId="{94D6FB98-47EF-4FD6-8C25-D43D105A1186}"/>
          </ac:picMkLst>
        </pc:picChg>
        <pc:picChg chg="mod ord">
          <ac:chgData name="Melvin CARRERE" userId="f3466305-787c-4660-b6eb-419cfeb4c857" providerId="ADAL" clId="{A411719E-8E44-4BF3-A991-A8A2880852AA}" dt="2020-06-15T17:50:39.674" v="1607" actId="1076"/>
          <ac:picMkLst>
            <pc:docMk/>
            <pc:sldMk cId="2313949135" sldId="267"/>
            <ac:picMk id="49" creationId="{1162D00A-A723-4345-97F9-D113ACF47EF9}"/>
          </ac:picMkLst>
        </pc:picChg>
        <pc:picChg chg="add del mod">
          <ac:chgData name="Melvin CARRERE" userId="f3466305-787c-4660-b6eb-419cfeb4c857" providerId="ADAL" clId="{A411719E-8E44-4BF3-A991-A8A2880852AA}" dt="2020-06-15T18:00:29.332" v="1699" actId="478"/>
          <ac:picMkLst>
            <pc:docMk/>
            <pc:sldMk cId="2313949135" sldId="267"/>
            <ac:picMk id="53" creationId="{1C1F1866-15EF-45DA-B0D3-B9D6C2E04D9F}"/>
          </ac:picMkLst>
        </pc:picChg>
        <pc:picChg chg="mod">
          <ac:chgData name="Melvin CARRERE" userId="f3466305-787c-4660-b6eb-419cfeb4c857" providerId="ADAL" clId="{A411719E-8E44-4BF3-A991-A8A2880852AA}" dt="2020-06-15T17:49:40.558" v="1587" actId="1076"/>
          <ac:picMkLst>
            <pc:docMk/>
            <pc:sldMk cId="2313949135" sldId="267"/>
            <ac:picMk id="54" creationId="{64CCA4DC-DA44-4255-8558-8AE94ECADBB7}"/>
          </ac:picMkLst>
        </pc:picChg>
        <pc:picChg chg="add del">
          <ac:chgData name="Melvin CARRERE" userId="f3466305-787c-4660-b6eb-419cfeb4c857" providerId="ADAL" clId="{A411719E-8E44-4BF3-A991-A8A2880852AA}" dt="2020-06-15T18:00:32" v="1701"/>
          <ac:picMkLst>
            <pc:docMk/>
            <pc:sldMk cId="2313949135" sldId="267"/>
            <ac:picMk id="58" creationId="{EB52EFAB-E837-4F0A-BB13-B891C9995986}"/>
          </ac:picMkLst>
        </pc:picChg>
        <pc:picChg chg="add del">
          <ac:chgData name="Melvin CARRERE" userId="f3466305-787c-4660-b6eb-419cfeb4c857" providerId="ADAL" clId="{A411719E-8E44-4BF3-A991-A8A2880852AA}" dt="2020-06-15T18:00:34.995" v="1703"/>
          <ac:picMkLst>
            <pc:docMk/>
            <pc:sldMk cId="2313949135" sldId="267"/>
            <ac:picMk id="59" creationId="{293F1400-14DF-41C0-A7BD-5017EEFAE7C4}"/>
          </ac:picMkLst>
        </pc:picChg>
        <pc:picChg chg="add del mod">
          <ac:chgData name="Melvin CARRERE" userId="f3466305-787c-4660-b6eb-419cfeb4c857" providerId="ADAL" clId="{A411719E-8E44-4BF3-A991-A8A2880852AA}" dt="2020-06-15T18:00:41.340" v="1706" actId="478"/>
          <ac:picMkLst>
            <pc:docMk/>
            <pc:sldMk cId="2313949135" sldId="267"/>
            <ac:picMk id="60" creationId="{FD1BA27F-E8D2-4B6B-B80D-27F702660E7F}"/>
          </ac:picMkLst>
        </pc:picChg>
        <pc:picChg chg="mod">
          <ac:chgData name="Melvin CARRERE" userId="f3466305-787c-4660-b6eb-419cfeb4c857" providerId="ADAL" clId="{A411719E-8E44-4BF3-A991-A8A2880852AA}" dt="2020-06-15T17:49:50.888" v="1593" actId="1076"/>
          <ac:picMkLst>
            <pc:docMk/>
            <pc:sldMk cId="2313949135" sldId="267"/>
            <ac:picMk id="63" creationId="{25DB5D60-B384-4A54-AAFE-D04F5E759C1D}"/>
          </ac:picMkLst>
        </pc:picChg>
        <pc:picChg chg="mod">
          <ac:chgData name="Melvin CARRERE" userId="f3466305-787c-4660-b6eb-419cfeb4c857" providerId="ADAL" clId="{A411719E-8E44-4BF3-A991-A8A2880852AA}" dt="2020-06-15T17:49:53.520" v="1594" actId="1076"/>
          <ac:picMkLst>
            <pc:docMk/>
            <pc:sldMk cId="2313949135" sldId="267"/>
            <ac:picMk id="1025" creationId="{4E467585-C8BF-46CF-84F4-AAEF7FDA4F31}"/>
          </ac:picMkLst>
        </pc:picChg>
        <pc:picChg chg="mod">
          <ac:chgData name="Melvin CARRERE" userId="f3466305-787c-4660-b6eb-419cfeb4c857" providerId="ADAL" clId="{A411719E-8E44-4BF3-A991-A8A2880852AA}" dt="2020-06-15T12:33:14.517" v="1529" actId="1076"/>
          <ac:picMkLst>
            <pc:docMk/>
            <pc:sldMk cId="2313949135" sldId="267"/>
            <ac:picMk id="1028" creationId="{33F3D139-73B4-4BAC-A9E4-E65A2110E2F6}"/>
          </ac:picMkLst>
        </pc:picChg>
        <pc:inkChg chg="del">
          <ac:chgData name="Melvin CARRERE" userId="f3466305-787c-4660-b6eb-419cfeb4c857" providerId="ADAL" clId="{A411719E-8E44-4BF3-A991-A8A2880852AA}" dt="2020-06-15T12:31:36.716" v="1498" actId="478"/>
          <ac:inkMkLst>
            <pc:docMk/>
            <pc:sldMk cId="2313949135" sldId="267"/>
            <ac:inkMk id="2" creationId="{BA03D027-8702-4368-B4F7-9BCB777C009E}"/>
          </ac:inkMkLst>
        </pc:inkChg>
        <pc:cxnChg chg="mod">
          <ac:chgData name="Melvin CARRERE" userId="f3466305-787c-4660-b6eb-419cfeb4c857" providerId="ADAL" clId="{A411719E-8E44-4BF3-A991-A8A2880852AA}" dt="2020-06-15T17:50:07.169" v="1598" actId="1582"/>
          <ac:cxnSpMkLst>
            <pc:docMk/>
            <pc:sldMk cId="2313949135" sldId="267"/>
            <ac:cxnSpMk id="39" creationId="{E876625D-19F5-4AE7-A266-D0CFD68BD947}"/>
          </ac:cxnSpMkLst>
        </pc:cxnChg>
        <pc:cxnChg chg="mod">
          <ac:chgData name="Melvin CARRERE" userId="f3466305-787c-4660-b6eb-419cfeb4c857" providerId="ADAL" clId="{A411719E-8E44-4BF3-A991-A8A2880852AA}" dt="2020-06-15T17:51:39.076" v="1623" actId="14100"/>
          <ac:cxnSpMkLst>
            <pc:docMk/>
            <pc:sldMk cId="2313949135" sldId="267"/>
            <ac:cxnSpMk id="45" creationId="{598A8EF6-DFC4-4814-BC70-C09CF3375ECB}"/>
          </ac:cxnSpMkLst>
        </pc:cxnChg>
        <pc:cxnChg chg="mod">
          <ac:chgData name="Melvin CARRERE" userId="f3466305-787c-4660-b6eb-419cfeb4c857" providerId="ADAL" clId="{A411719E-8E44-4BF3-A991-A8A2880852AA}" dt="2020-06-15T17:50:52.070" v="1610" actId="1582"/>
          <ac:cxnSpMkLst>
            <pc:docMk/>
            <pc:sldMk cId="2313949135" sldId="267"/>
            <ac:cxnSpMk id="50" creationId="{C1D83F9F-A0A3-40A8-B6FA-16FF085DB64F}"/>
          </ac:cxnSpMkLst>
        </pc:cxnChg>
      </pc:sldChg>
      <pc:sldChg chg="modSp">
        <pc:chgData name="Melvin CARRERE" userId="f3466305-787c-4660-b6eb-419cfeb4c857" providerId="ADAL" clId="{A411719E-8E44-4BF3-A991-A8A2880852AA}" dt="2020-06-17T09:23:00.736" v="1716" actId="20577"/>
        <pc:sldMkLst>
          <pc:docMk/>
          <pc:sldMk cId="3107867348" sldId="268"/>
        </pc:sldMkLst>
        <pc:graphicFrameChg chg="mod">
          <ac:chgData name="Melvin CARRERE" userId="f3466305-787c-4660-b6eb-419cfeb4c857" providerId="ADAL" clId="{A411719E-8E44-4BF3-A991-A8A2880852AA}" dt="2020-06-17T09:23:00.736" v="1716" actId="20577"/>
          <ac:graphicFrameMkLst>
            <pc:docMk/>
            <pc:sldMk cId="3107867348" sldId="268"/>
            <ac:graphicFrameMk id="7" creationId="{D0D41E0D-FACD-41D3-8039-2F973624AAF1}"/>
          </ac:graphicFrameMkLst>
        </pc:graphicFrameChg>
      </pc:sldChg>
      <pc:sldChg chg="modNotesTx">
        <pc:chgData name="Melvin CARRERE" userId="f3466305-787c-4660-b6eb-419cfeb4c857" providerId="ADAL" clId="{A411719E-8E44-4BF3-A991-A8A2880852AA}" dt="2020-06-14T12:17:03.412" v="1335" actId="313"/>
        <pc:sldMkLst>
          <pc:docMk/>
          <pc:sldMk cId="2258625492" sldId="272"/>
        </pc:sldMkLst>
      </pc:sldChg>
    </pc:docChg>
  </pc:docChgLst>
  <pc:docChgLst>
    <pc:chgData name="LEVERT BARBARA" userId="S::barbara.levert@viacesi.fr::9c02eb64-4699-4b05-ad55-5dde24e97377" providerId="AD" clId="Web-{2D044EF5-E385-4F86-A2F4-03A8BB56BA94}"/>
    <pc:docChg chg="modSld">
      <pc:chgData name="LEVERT BARBARA" userId="S::barbara.levert@viacesi.fr::9c02eb64-4699-4b05-ad55-5dde24e97377" providerId="AD" clId="Web-{2D044EF5-E385-4F86-A2F4-03A8BB56BA94}" dt="2020-06-15T12:27:53.891" v="6" actId="1076"/>
      <pc:docMkLst>
        <pc:docMk/>
      </pc:docMkLst>
      <pc:sldChg chg="addSp delSp modSp delAnim">
        <pc:chgData name="LEVERT BARBARA" userId="S::barbara.levert@viacesi.fr::9c02eb64-4699-4b05-ad55-5dde24e97377" providerId="AD" clId="Web-{2D044EF5-E385-4F86-A2F4-03A8BB56BA94}" dt="2020-06-15T12:27:53.891" v="6" actId="1076"/>
        <pc:sldMkLst>
          <pc:docMk/>
          <pc:sldMk cId="17155881" sldId="262"/>
        </pc:sldMkLst>
        <pc:picChg chg="add mod">
          <ac:chgData name="LEVERT BARBARA" userId="S::barbara.levert@viacesi.fr::9c02eb64-4699-4b05-ad55-5dde24e97377" providerId="AD" clId="Web-{2D044EF5-E385-4F86-A2F4-03A8BB56BA94}" dt="2020-06-15T12:27:53.891" v="6" actId="1076"/>
          <ac:picMkLst>
            <pc:docMk/>
            <pc:sldMk cId="17155881" sldId="262"/>
            <ac:picMk id="3" creationId="{8895C6D6-8C66-4F96-9EED-05EEAE39DDD3}"/>
          </ac:picMkLst>
        </pc:picChg>
        <pc:picChg chg="del mod">
          <ac:chgData name="LEVERT BARBARA" userId="S::barbara.levert@viacesi.fr::9c02eb64-4699-4b05-ad55-5dde24e97377" providerId="AD" clId="Web-{2D044EF5-E385-4F86-A2F4-03A8BB56BA94}" dt="2020-06-15T12:27:34.375" v="2"/>
          <ac:picMkLst>
            <pc:docMk/>
            <pc:sldMk cId="17155881" sldId="262"/>
            <ac:picMk id="4" creationId="{EF33000A-CB50-4350-A469-09C0904EFD30}"/>
          </ac:picMkLst>
        </pc:picChg>
      </pc:sldChg>
    </pc:docChg>
  </pc:docChgLst>
  <pc:docChgLst>
    <pc:chgData name="CONAN MAXIMILIEN" userId="S::maximilien.conan@viacesi.fr::4449ce51-ec33-4b7e-af2e-205d500a7e4d" providerId="AD" clId="Web-{C35F3B8E-2520-0994-97CC-F3479989EC62}"/>
    <pc:docChg chg="modSld">
      <pc:chgData name="CONAN MAXIMILIEN" userId="S::maximilien.conan@viacesi.fr::4449ce51-ec33-4b7e-af2e-205d500a7e4d" providerId="AD" clId="Web-{C35F3B8E-2520-0994-97CC-F3479989EC62}" dt="2020-06-15T12:23:44.804" v="15" actId="1076"/>
      <pc:docMkLst>
        <pc:docMk/>
      </pc:docMkLst>
      <pc:sldChg chg="addSp modSp addAnim">
        <pc:chgData name="CONAN MAXIMILIEN" userId="S::maximilien.conan@viacesi.fr::4449ce51-ec33-4b7e-af2e-205d500a7e4d" providerId="AD" clId="Web-{C35F3B8E-2520-0994-97CC-F3479989EC62}" dt="2020-06-15T12:23:44.804" v="15" actId="1076"/>
        <pc:sldMkLst>
          <pc:docMk/>
          <pc:sldMk cId="2174972433" sldId="269"/>
        </pc:sldMkLst>
        <pc:spChg chg="mod">
          <ac:chgData name="CONAN MAXIMILIEN" userId="S::maximilien.conan@viacesi.fr::4449ce51-ec33-4b7e-af2e-205d500a7e4d" providerId="AD" clId="Web-{C35F3B8E-2520-0994-97CC-F3479989EC62}" dt="2020-06-15T12:23:44.804" v="15" actId="1076"/>
          <ac:spMkLst>
            <pc:docMk/>
            <pc:sldMk cId="2174972433" sldId="269"/>
            <ac:spMk id="11" creationId="{140B2A87-6EEB-4B30-B930-C682B34AA386}"/>
          </ac:spMkLst>
        </pc:spChg>
        <pc:picChg chg="add mod modCrop">
          <ac:chgData name="CONAN MAXIMILIEN" userId="S::maximilien.conan@viacesi.fr::4449ce51-ec33-4b7e-af2e-205d500a7e4d" providerId="AD" clId="Web-{C35F3B8E-2520-0994-97CC-F3479989EC62}" dt="2020-06-15T12:23:16.851" v="13" actId="1076"/>
          <ac:picMkLst>
            <pc:docMk/>
            <pc:sldMk cId="2174972433" sldId="269"/>
            <ac:picMk id="2" creationId="{DFDBC107-A606-4A77-BC3C-488051FD9A30}"/>
          </ac:picMkLst>
        </pc:picChg>
        <pc:picChg chg="mod modCrop">
          <ac:chgData name="CONAN MAXIMILIEN" userId="S::maximilien.conan@viacesi.fr::4449ce51-ec33-4b7e-af2e-205d500a7e4d" providerId="AD" clId="Web-{C35F3B8E-2520-0994-97CC-F3479989EC62}" dt="2020-06-15T12:22:51.836" v="10" actId="14100"/>
          <ac:picMkLst>
            <pc:docMk/>
            <pc:sldMk cId="2174972433" sldId="269"/>
            <ac:picMk id="3" creationId="{074D862F-95F9-4B86-A0BD-D66AD58BB798}"/>
          </ac:picMkLst>
        </pc:picChg>
        <pc:picChg chg="mod">
          <ac:chgData name="CONAN MAXIMILIEN" userId="S::maximilien.conan@viacesi.fr::4449ce51-ec33-4b7e-af2e-205d500a7e4d" providerId="AD" clId="Web-{C35F3B8E-2520-0994-97CC-F3479989EC62}" dt="2020-06-15T12:23:44.804" v="14" actId="1076"/>
          <ac:picMkLst>
            <pc:docMk/>
            <pc:sldMk cId="2174972433" sldId="269"/>
            <ac:picMk id="1026" creationId="{1FB205DD-8AD9-4F7A-A903-97CB4B0BD4A3}"/>
          </ac:picMkLst>
        </pc:picChg>
      </pc:sldChg>
    </pc:docChg>
  </pc:docChgLst>
  <pc:docChgLst>
    <pc:chgData name="MAXIME PALETOU" userId="2d78e944-b765-4b54-b7a9-3501128c8fb2" providerId="ADAL" clId="{1BCE8771-FB0A-496C-95A5-B1FB843FDDDB}"/>
    <pc:docChg chg="undo custSel addSld delSld modSld sldOrd">
      <pc:chgData name="MAXIME PALETOU" userId="2d78e944-b765-4b54-b7a9-3501128c8fb2" providerId="ADAL" clId="{1BCE8771-FB0A-496C-95A5-B1FB843FDDDB}" dt="2020-06-17T10:57:38.193" v="1464" actId="5793"/>
      <pc:docMkLst>
        <pc:docMk/>
      </pc:docMkLst>
      <pc:sldChg chg="modNotesTx">
        <pc:chgData name="MAXIME PALETOU" userId="2d78e944-b765-4b54-b7a9-3501128c8fb2" providerId="ADAL" clId="{1BCE8771-FB0A-496C-95A5-B1FB843FDDDB}" dt="2020-06-15T12:19:23.925" v="1446" actId="20577"/>
        <pc:sldMkLst>
          <pc:docMk/>
          <pc:sldMk cId="791798137" sldId="256"/>
        </pc:sldMkLst>
      </pc:sldChg>
      <pc:sldChg chg="modNotesTx">
        <pc:chgData name="MAXIME PALETOU" userId="2d78e944-b765-4b54-b7a9-3501128c8fb2" providerId="ADAL" clId="{1BCE8771-FB0A-496C-95A5-B1FB843FDDDB}" dt="2020-06-17T08:31:09.090" v="1447" actId="20577"/>
        <pc:sldMkLst>
          <pc:docMk/>
          <pc:sldMk cId="1738069734" sldId="257"/>
        </pc:sldMkLst>
      </pc:sldChg>
      <pc:sldChg chg="add del modNotesTx">
        <pc:chgData name="MAXIME PALETOU" userId="2d78e944-b765-4b54-b7a9-3501128c8fb2" providerId="ADAL" clId="{1BCE8771-FB0A-496C-95A5-B1FB843FDDDB}" dt="2020-06-17T08:46:04.883" v="1460" actId="20577"/>
        <pc:sldMkLst>
          <pc:docMk/>
          <pc:sldMk cId="1747082646" sldId="258"/>
        </pc:sldMkLst>
      </pc:sldChg>
      <pc:sldChg chg="modNotesTx">
        <pc:chgData name="MAXIME PALETOU" userId="2d78e944-b765-4b54-b7a9-3501128c8fb2" providerId="ADAL" clId="{1BCE8771-FB0A-496C-95A5-B1FB843FDDDB}" dt="2020-06-17T10:57:38.193" v="1464" actId="5793"/>
        <pc:sldMkLst>
          <pc:docMk/>
          <pc:sldMk cId="823077317" sldId="259"/>
        </pc:sldMkLst>
      </pc:sldChg>
      <pc:sldChg chg="modNotesTx">
        <pc:chgData name="MAXIME PALETOU" userId="2d78e944-b765-4b54-b7a9-3501128c8fb2" providerId="ADAL" clId="{1BCE8771-FB0A-496C-95A5-B1FB843FDDDB}" dt="2020-06-15T10:29:07.897" v="1360" actId="20577"/>
        <pc:sldMkLst>
          <pc:docMk/>
          <pc:sldMk cId="677322427" sldId="260"/>
        </pc:sldMkLst>
      </pc:sldChg>
      <pc:sldChg chg="modAnim">
        <pc:chgData name="MAXIME PALETOU" userId="2d78e944-b765-4b54-b7a9-3501128c8fb2" providerId="ADAL" clId="{1BCE8771-FB0A-496C-95A5-B1FB843FDDDB}" dt="2020-06-15T08:09:51.790" v="796"/>
        <pc:sldMkLst>
          <pc:docMk/>
          <pc:sldMk cId="17155881" sldId="262"/>
        </pc:sldMkLst>
      </pc:sldChg>
      <pc:sldChg chg="modAnim">
        <pc:chgData name="MAXIME PALETOU" userId="2d78e944-b765-4b54-b7a9-3501128c8fb2" providerId="ADAL" clId="{1BCE8771-FB0A-496C-95A5-B1FB843FDDDB}" dt="2020-06-15T08:09:33.259" v="795"/>
        <pc:sldMkLst>
          <pc:docMk/>
          <pc:sldMk cId="649225878" sldId="263"/>
        </pc:sldMkLst>
      </pc:sldChg>
      <pc:sldChg chg="modAnim">
        <pc:chgData name="MAXIME PALETOU" userId="2d78e944-b765-4b54-b7a9-3501128c8fb2" providerId="ADAL" clId="{1BCE8771-FB0A-496C-95A5-B1FB843FDDDB}" dt="2020-06-15T08:10:01.234" v="797"/>
        <pc:sldMkLst>
          <pc:docMk/>
          <pc:sldMk cId="4086538256" sldId="264"/>
        </pc:sldMkLst>
      </pc:sldChg>
      <pc:sldChg chg="modAnim">
        <pc:chgData name="MAXIME PALETOU" userId="2d78e944-b765-4b54-b7a9-3501128c8fb2" providerId="ADAL" clId="{1BCE8771-FB0A-496C-95A5-B1FB843FDDDB}" dt="2020-06-15T08:10:15.131" v="798"/>
        <pc:sldMkLst>
          <pc:docMk/>
          <pc:sldMk cId="1741929144" sldId="266"/>
        </pc:sldMkLst>
      </pc:sldChg>
      <pc:sldChg chg="add del">
        <pc:chgData name="MAXIME PALETOU" userId="2d78e944-b765-4b54-b7a9-3501128c8fb2" providerId="ADAL" clId="{1BCE8771-FB0A-496C-95A5-B1FB843FDDDB}" dt="2020-06-15T09:24:49.225" v="1077" actId="47"/>
        <pc:sldMkLst>
          <pc:docMk/>
          <pc:sldMk cId="2313949135" sldId="267"/>
        </pc:sldMkLst>
      </pc:sldChg>
      <pc:sldChg chg="add del">
        <pc:chgData name="MAXIME PALETOU" userId="2d78e944-b765-4b54-b7a9-3501128c8fb2" providerId="ADAL" clId="{1BCE8771-FB0A-496C-95A5-B1FB843FDDDB}" dt="2020-06-15T09:24:49.474" v="1078" actId="47"/>
        <pc:sldMkLst>
          <pc:docMk/>
          <pc:sldMk cId="3107867348" sldId="268"/>
        </pc:sldMkLst>
      </pc:sldChg>
      <pc:sldChg chg="add del modAnim">
        <pc:chgData name="MAXIME PALETOU" userId="2d78e944-b765-4b54-b7a9-3501128c8fb2" providerId="ADAL" clId="{1BCE8771-FB0A-496C-95A5-B1FB843FDDDB}" dt="2020-06-15T09:24:49.644" v="1079" actId="47"/>
        <pc:sldMkLst>
          <pc:docMk/>
          <pc:sldMk cId="2174972433" sldId="269"/>
        </pc:sldMkLst>
      </pc:sldChg>
      <pc:sldChg chg="add del ord modAnim">
        <pc:chgData name="MAXIME PALETOU" userId="2d78e944-b765-4b54-b7a9-3501128c8fb2" providerId="ADAL" clId="{1BCE8771-FB0A-496C-95A5-B1FB843FDDDB}" dt="2020-06-15T09:24:49.985" v="1081" actId="47"/>
        <pc:sldMkLst>
          <pc:docMk/>
          <pc:sldMk cId="110773466" sldId="270"/>
        </pc:sldMkLst>
      </pc:sldChg>
      <pc:sldChg chg="add del ord modAnim">
        <pc:chgData name="MAXIME PALETOU" userId="2d78e944-b765-4b54-b7a9-3501128c8fb2" providerId="ADAL" clId="{1BCE8771-FB0A-496C-95A5-B1FB843FDDDB}" dt="2020-06-15T09:24:50.155" v="1082" actId="47"/>
        <pc:sldMkLst>
          <pc:docMk/>
          <pc:sldMk cId="2483145292" sldId="271"/>
        </pc:sldMkLst>
      </pc:sldChg>
      <pc:sldChg chg="add del modAnim">
        <pc:chgData name="MAXIME PALETOU" userId="2d78e944-b765-4b54-b7a9-3501128c8fb2" providerId="ADAL" clId="{1BCE8771-FB0A-496C-95A5-B1FB843FDDDB}" dt="2020-06-15T09:24:49.817" v="1080" actId="47"/>
        <pc:sldMkLst>
          <pc:docMk/>
          <pc:sldMk cId="2258625492" sldId="27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0B320A-EF5D-4667-9FD1-6B8858E1FFF4}" type="doc">
      <dgm:prSet loTypeId="urn:microsoft.com/office/officeart/2008/layout/TitlePictureLineup" loCatId="picture" qsTypeId="urn:microsoft.com/office/officeart/2005/8/quickstyle/simple2" qsCatId="simple" csTypeId="urn:microsoft.com/office/officeart/2005/8/colors/accent6_2" csCatId="accent6" phldr="1"/>
      <dgm:spPr/>
      <dgm:t>
        <a:bodyPr/>
        <a:lstStyle/>
        <a:p>
          <a:endParaRPr lang="fr-FR"/>
        </a:p>
      </dgm:t>
    </dgm:pt>
    <dgm:pt modelId="{FA20983D-8567-460D-849A-A979EB814557}">
      <dgm:prSet phldrT="[Texte]"/>
      <dgm:spPr/>
      <dgm:t>
        <a:bodyPr/>
        <a:lstStyle/>
        <a:p>
          <a:r>
            <a:rPr lang="fr-FR"/>
            <a:t>Stockage</a:t>
          </a:r>
        </a:p>
      </dgm:t>
    </dgm:pt>
    <dgm:pt modelId="{2BB980DA-7883-4370-A433-C50CF73331DE}" type="parTrans" cxnId="{B2B891C9-111A-41E2-94DF-1E83EEC40E9C}">
      <dgm:prSet/>
      <dgm:spPr/>
      <dgm:t>
        <a:bodyPr/>
        <a:lstStyle/>
        <a:p>
          <a:endParaRPr lang="fr-FR"/>
        </a:p>
      </dgm:t>
    </dgm:pt>
    <dgm:pt modelId="{24A4F314-3252-4515-AB98-9551A6FB0F41}" type="sibTrans" cxnId="{B2B891C9-111A-41E2-94DF-1E83EEC40E9C}">
      <dgm:prSet/>
      <dgm:spPr/>
      <dgm:t>
        <a:bodyPr/>
        <a:lstStyle/>
        <a:p>
          <a:endParaRPr lang="fr-FR"/>
        </a:p>
      </dgm:t>
    </dgm:pt>
    <dgm:pt modelId="{499F9E4B-E764-4D32-888F-D111FBB9CC58}">
      <dgm:prSet phldrT="[Texte]" custT="1"/>
      <dgm:spPr/>
      <dgm:t>
        <a:bodyPr/>
        <a:lstStyle/>
        <a:p>
          <a:r>
            <a:rPr lang="fr-FR" sz="2000"/>
            <a:t>One drive</a:t>
          </a:r>
        </a:p>
      </dgm:t>
    </dgm:pt>
    <dgm:pt modelId="{D216CF89-434A-4342-961E-8E2A46D11A7A}" type="parTrans" cxnId="{035107DA-3687-41E2-BD4E-1F007DDCC5FA}">
      <dgm:prSet/>
      <dgm:spPr/>
      <dgm:t>
        <a:bodyPr/>
        <a:lstStyle/>
        <a:p>
          <a:endParaRPr lang="fr-FR"/>
        </a:p>
      </dgm:t>
    </dgm:pt>
    <dgm:pt modelId="{28A5B355-6D07-4C82-8293-1080AD45A927}" type="sibTrans" cxnId="{035107DA-3687-41E2-BD4E-1F007DDCC5FA}">
      <dgm:prSet/>
      <dgm:spPr/>
      <dgm:t>
        <a:bodyPr/>
        <a:lstStyle/>
        <a:p>
          <a:endParaRPr lang="fr-FR"/>
        </a:p>
      </dgm:t>
    </dgm:pt>
    <dgm:pt modelId="{9745781F-09B9-4508-AC2C-B1D562055C93}">
      <dgm:prSet phldrT="[Texte]"/>
      <dgm:spPr/>
      <dgm:t>
        <a:bodyPr/>
        <a:lstStyle/>
        <a:p>
          <a:r>
            <a:rPr lang="fr-FR"/>
            <a:t>Communication</a:t>
          </a:r>
        </a:p>
      </dgm:t>
    </dgm:pt>
    <dgm:pt modelId="{C730E82B-6F7A-4AB0-9110-3766A171DC21}" type="parTrans" cxnId="{1E1660EF-490A-479B-8308-E60768CA9B76}">
      <dgm:prSet/>
      <dgm:spPr/>
      <dgm:t>
        <a:bodyPr/>
        <a:lstStyle/>
        <a:p>
          <a:endParaRPr lang="fr-FR"/>
        </a:p>
      </dgm:t>
    </dgm:pt>
    <dgm:pt modelId="{62986B65-DDB2-4BEA-981D-359C215EEB40}" type="sibTrans" cxnId="{1E1660EF-490A-479B-8308-E60768CA9B76}">
      <dgm:prSet/>
      <dgm:spPr/>
      <dgm:t>
        <a:bodyPr/>
        <a:lstStyle/>
        <a:p>
          <a:endParaRPr lang="fr-FR"/>
        </a:p>
      </dgm:t>
    </dgm:pt>
    <dgm:pt modelId="{A6FB3102-6BB3-4C91-9B0E-2175BFD41CA0}">
      <dgm:prSet phldrT="[Texte]" custT="1"/>
      <dgm:spPr/>
      <dgm:t>
        <a:bodyPr/>
        <a:lstStyle/>
        <a:p>
          <a:r>
            <a:rPr lang="fr-FR" sz="2000"/>
            <a:t>Microsoft Teams</a:t>
          </a:r>
        </a:p>
      </dgm:t>
    </dgm:pt>
    <dgm:pt modelId="{D457D083-F8B9-4661-8B19-91D93DCF3CF3}" type="parTrans" cxnId="{DF8546B7-89DE-48F6-A534-56BBA604D8A2}">
      <dgm:prSet/>
      <dgm:spPr/>
      <dgm:t>
        <a:bodyPr/>
        <a:lstStyle/>
        <a:p>
          <a:endParaRPr lang="fr-FR"/>
        </a:p>
      </dgm:t>
    </dgm:pt>
    <dgm:pt modelId="{654FE29C-4DEF-40DF-99E4-5DE815D91910}" type="sibTrans" cxnId="{DF8546B7-89DE-48F6-A534-56BBA604D8A2}">
      <dgm:prSet/>
      <dgm:spPr/>
      <dgm:t>
        <a:bodyPr/>
        <a:lstStyle/>
        <a:p>
          <a:endParaRPr lang="fr-FR"/>
        </a:p>
      </dgm:t>
    </dgm:pt>
    <dgm:pt modelId="{03A124A9-6FC5-4F29-90CC-285AD5916CC9}">
      <dgm:prSet phldrT="[Texte]"/>
      <dgm:spPr/>
      <dgm:t>
        <a:bodyPr/>
        <a:lstStyle/>
        <a:p>
          <a:r>
            <a:rPr lang="fr-FR" err="1"/>
            <a:t>Versionning</a:t>
          </a:r>
          <a:endParaRPr lang="fr-FR"/>
        </a:p>
      </dgm:t>
    </dgm:pt>
    <dgm:pt modelId="{6246B784-15B6-455E-9916-332D8343BF73}" type="parTrans" cxnId="{D4A5BA68-AFA9-4BEA-9850-4DCD1665C3F6}">
      <dgm:prSet/>
      <dgm:spPr/>
      <dgm:t>
        <a:bodyPr/>
        <a:lstStyle/>
        <a:p>
          <a:endParaRPr lang="fr-FR"/>
        </a:p>
      </dgm:t>
    </dgm:pt>
    <dgm:pt modelId="{CA2DFCC9-5CD4-4BB9-A35C-39105B88D10D}" type="sibTrans" cxnId="{D4A5BA68-AFA9-4BEA-9850-4DCD1665C3F6}">
      <dgm:prSet/>
      <dgm:spPr/>
      <dgm:t>
        <a:bodyPr/>
        <a:lstStyle/>
        <a:p>
          <a:endParaRPr lang="fr-FR"/>
        </a:p>
      </dgm:t>
    </dgm:pt>
    <dgm:pt modelId="{0084C782-BAE1-4599-8929-143289FF1470}">
      <dgm:prSet phldrT="[Texte]" custT="1"/>
      <dgm:spPr/>
      <dgm:t>
        <a:bodyPr/>
        <a:lstStyle/>
        <a:p>
          <a:r>
            <a:rPr lang="fr-FR" sz="2000"/>
            <a:t>Git</a:t>
          </a:r>
        </a:p>
      </dgm:t>
    </dgm:pt>
    <dgm:pt modelId="{82586972-8801-4E57-B1A5-650323A64BD8}" type="parTrans" cxnId="{D754789A-2EFF-4F19-9B2A-B8B9B8475503}">
      <dgm:prSet/>
      <dgm:spPr/>
      <dgm:t>
        <a:bodyPr/>
        <a:lstStyle/>
        <a:p>
          <a:endParaRPr lang="fr-FR"/>
        </a:p>
      </dgm:t>
    </dgm:pt>
    <dgm:pt modelId="{D6E903B6-D3AB-4360-B057-1E999374CB58}" type="sibTrans" cxnId="{D754789A-2EFF-4F19-9B2A-B8B9B8475503}">
      <dgm:prSet/>
      <dgm:spPr/>
      <dgm:t>
        <a:bodyPr/>
        <a:lstStyle/>
        <a:p>
          <a:endParaRPr lang="fr-FR"/>
        </a:p>
      </dgm:t>
    </dgm:pt>
    <dgm:pt modelId="{C56C2772-C7CA-426F-98DB-05A97ADE04A7}" type="pres">
      <dgm:prSet presAssocID="{680B320A-EF5D-4667-9FD1-6B8858E1FFF4}" presName="Name0" presStyleCnt="0">
        <dgm:presLayoutVars>
          <dgm:dir/>
        </dgm:presLayoutVars>
      </dgm:prSet>
      <dgm:spPr/>
    </dgm:pt>
    <dgm:pt modelId="{4C0FC7A6-24EB-4C25-9B85-A39845A8F091}" type="pres">
      <dgm:prSet presAssocID="{FA20983D-8567-460D-849A-A979EB814557}" presName="composite" presStyleCnt="0"/>
      <dgm:spPr/>
    </dgm:pt>
    <dgm:pt modelId="{8EA9DC31-DF98-470F-93F3-55547DE784C6}" type="pres">
      <dgm:prSet presAssocID="{FA20983D-8567-460D-849A-A979EB814557}" presName="Accent" presStyleLbl="alignAcc1" presStyleIdx="0" presStyleCnt="3"/>
      <dgm:spPr/>
    </dgm:pt>
    <dgm:pt modelId="{39872CD1-1708-48BF-B3C5-EC5AA8BE2693}" type="pres">
      <dgm:prSet presAssocID="{FA20983D-8567-460D-849A-A979EB814557}" presName="Image" presStyleLbl="node1" presStyleIdx="0" presStyleCnt="3" custScaleX="65250" custScaleY="71621"/>
      <dgm:spPr>
        <a:blipFill>
          <a:blip xmlns:r="http://schemas.openxmlformats.org/officeDocument/2006/relationships" r:embed="rId1"/>
          <a:srcRect/>
          <a:stretch>
            <a:fillRect t="-4000" b="-4000"/>
          </a:stretch>
        </a:blipFill>
      </dgm:spPr>
    </dgm:pt>
    <dgm:pt modelId="{3F642E2D-F511-4ED7-9A97-2931042F6A37}" type="pres">
      <dgm:prSet presAssocID="{FA20983D-8567-460D-849A-A979EB814557}" presName="Child" presStyleLbl="revTx" presStyleIdx="0" presStyleCnt="3">
        <dgm:presLayoutVars>
          <dgm:bulletEnabled val="1"/>
        </dgm:presLayoutVars>
      </dgm:prSet>
      <dgm:spPr/>
    </dgm:pt>
    <dgm:pt modelId="{6EB577CF-FE8C-469F-9F3C-EA8A61C33ACB}" type="pres">
      <dgm:prSet presAssocID="{FA20983D-8567-460D-849A-A979EB814557}" presName="Parent" presStyleLbl="alignNode1" presStyleIdx="0" presStyleCnt="3">
        <dgm:presLayoutVars>
          <dgm:bulletEnabled val="1"/>
        </dgm:presLayoutVars>
      </dgm:prSet>
      <dgm:spPr/>
    </dgm:pt>
    <dgm:pt modelId="{0B66EAB7-6278-4DE6-BB87-0459CF40BB4B}" type="pres">
      <dgm:prSet presAssocID="{24A4F314-3252-4515-AB98-9551A6FB0F41}" presName="sibTrans" presStyleCnt="0"/>
      <dgm:spPr/>
    </dgm:pt>
    <dgm:pt modelId="{6A8735AB-3A87-4262-B4F4-27630D0BE1D6}" type="pres">
      <dgm:prSet presAssocID="{9745781F-09B9-4508-AC2C-B1D562055C93}" presName="composite" presStyleCnt="0"/>
      <dgm:spPr/>
    </dgm:pt>
    <dgm:pt modelId="{B353D6EB-51A0-4EE1-BB44-B3441DCC1807}" type="pres">
      <dgm:prSet presAssocID="{9745781F-09B9-4508-AC2C-B1D562055C93}" presName="Accent" presStyleLbl="alignAcc1" presStyleIdx="1" presStyleCnt="3"/>
      <dgm:spPr/>
    </dgm:pt>
    <dgm:pt modelId="{1C44EF44-56F7-4AD4-842B-E6C39A9EF5BA}" type="pres">
      <dgm:prSet presAssocID="{9745781F-09B9-4508-AC2C-B1D562055C93}" presName="Image" presStyleLbl="node1" presStyleIdx="1" presStyleCnt="3" custScaleX="59461" custScaleY="69350" custLinFactNeighborX="5370" custLinFactNeighborY="3556"/>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1705CF6A-9337-4AB5-A3E6-A58B5DC82CD3}" type="pres">
      <dgm:prSet presAssocID="{9745781F-09B9-4508-AC2C-B1D562055C93}" presName="Child" presStyleLbl="revTx" presStyleIdx="1" presStyleCnt="3">
        <dgm:presLayoutVars>
          <dgm:bulletEnabled val="1"/>
        </dgm:presLayoutVars>
      </dgm:prSet>
      <dgm:spPr/>
    </dgm:pt>
    <dgm:pt modelId="{C282931E-73BF-44AF-AFDC-63922117B733}" type="pres">
      <dgm:prSet presAssocID="{9745781F-09B9-4508-AC2C-B1D562055C93}" presName="Parent" presStyleLbl="alignNode1" presStyleIdx="1" presStyleCnt="3">
        <dgm:presLayoutVars>
          <dgm:bulletEnabled val="1"/>
        </dgm:presLayoutVars>
      </dgm:prSet>
      <dgm:spPr/>
    </dgm:pt>
    <dgm:pt modelId="{761B2FE2-03C2-4668-BCA0-98D7A90A3134}" type="pres">
      <dgm:prSet presAssocID="{62986B65-DDB2-4BEA-981D-359C215EEB40}" presName="sibTrans" presStyleCnt="0"/>
      <dgm:spPr/>
    </dgm:pt>
    <dgm:pt modelId="{29AB0E22-7739-422E-98E5-64F83B0F1432}" type="pres">
      <dgm:prSet presAssocID="{03A124A9-6FC5-4F29-90CC-285AD5916CC9}" presName="composite" presStyleCnt="0"/>
      <dgm:spPr/>
    </dgm:pt>
    <dgm:pt modelId="{3A56930C-E147-4CF0-A134-A4FF86F778A5}" type="pres">
      <dgm:prSet presAssocID="{03A124A9-6FC5-4F29-90CC-285AD5916CC9}" presName="Accent" presStyleLbl="alignAcc1" presStyleIdx="2" presStyleCnt="3"/>
      <dgm:spPr/>
    </dgm:pt>
    <dgm:pt modelId="{D560AA27-44D7-464F-928E-A4692F689818}" type="pres">
      <dgm:prSet presAssocID="{03A124A9-6FC5-4F29-90CC-285AD5916CC9}" presName="Image" presStyleLbl="node1" presStyleIdx="2" presStyleCnt="3" custScaleX="74564" custScaleY="71067" custLinFactNeighborX="-2731" custLinFactNeighborY="12452"/>
      <dgm:spPr>
        <a:blipFill>
          <a:blip xmlns:r="http://schemas.openxmlformats.org/officeDocument/2006/relationships" r:embed="rId3"/>
          <a:srcRect/>
          <a:stretch>
            <a:fillRect t="-8000" b="-8000"/>
          </a:stretch>
        </a:blipFill>
      </dgm:spPr>
    </dgm:pt>
    <dgm:pt modelId="{7CE2761A-AEE8-4D23-A2D0-7E579455A3F8}" type="pres">
      <dgm:prSet presAssocID="{03A124A9-6FC5-4F29-90CC-285AD5916CC9}" presName="Child" presStyleLbl="revTx" presStyleIdx="2" presStyleCnt="3">
        <dgm:presLayoutVars>
          <dgm:bulletEnabled val="1"/>
        </dgm:presLayoutVars>
      </dgm:prSet>
      <dgm:spPr/>
    </dgm:pt>
    <dgm:pt modelId="{E3A97FCB-503C-4D60-A167-DDB7DC47A117}" type="pres">
      <dgm:prSet presAssocID="{03A124A9-6FC5-4F29-90CC-285AD5916CC9}" presName="Parent" presStyleLbl="alignNode1" presStyleIdx="2" presStyleCnt="3">
        <dgm:presLayoutVars>
          <dgm:bulletEnabled val="1"/>
        </dgm:presLayoutVars>
      </dgm:prSet>
      <dgm:spPr/>
    </dgm:pt>
  </dgm:ptLst>
  <dgm:cxnLst>
    <dgm:cxn modelId="{F534460C-FF77-4E54-8A7B-2CE55BB95053}" type="presOf" srcId="{9745781F-09B9-4508-AC2C-B1D562055C93}" destId="{C282931E-73BF-44AF-AFDC-63922117B733}" srcOrd="0" destOrd="0" presId="urn:microsoft.com/office/officeart/2008/layout/TitlePictureLineup"/>
    <dgm:cxn modelId="{A60DD120-7D5F-4ADB-8F49-A1D922638EA0}" type="presOf" srcId="{A6FB3102-6BB3-4C91-9B0E-2175BFD41CA0}" destId="{1705CF6A-9337-4AB5-A3E6-A58B5DC82CD3}" srcOrd="0" destOrd="0" presId="urn:microsoft.com/office/officeart/2008/layout/TitlePictureLineup"/>
    <dgm:cxn modelId="{63643939-0DF1-4EBE-ADF1-A55DCF69E9CE}" type="presOf" srcId="{0084C782-BAE1-4599-8929-143289FF1470}" destId="{7CE2761A-AEE8-4D23-A2D0-7E579455A3F8}" srcOrd="0" destOrd="0" presId="urn:microsoft.com/office/officeart/2008/layout/TitlePictureLineup"/>
    <dgm:cxn modelId="{D4A5BA68-AFA9-4BEA-9850-4DCD1665C3F6}" srcId="{680B320A-EF5D-4667-9FD1-6B8858E1FFF4}" destId="{03A124A9-6FC5-4F29-90CC-285AD5916CC9}" srcOrd="2" destOrd="0" parTransId="{6246B784-15B6-455E-9916-332D8343BF73}" sibTransId="{CA2DFCC9-5CD4-4BB9-A35C-39105B88D10D}"/>
    <dgm:cxn modelId="{4A4B6C5A-3B03-49B4-9B9A-D4CC988E5DB2}" type="presOf" srcId="{499F9E4B-E764-4D32-888F-D111FBB9CC58}" destId="{3F642E2D-F511-4ED7-9A97-2931042F6A37}" srcOrd="0" destOrd="0" presId="urn:microsoft.com/office/officeart/2008/layout/TitlePictureLineup"/>
    <dgm:cxn modelId="{D754789A-2EFF-4F19-9B2A-B8B9B8475503}" srcId="{03A124A9-6FC5-4F29-90CC-285AD5916CC9}" destId="{0084C782-BAE1-4599-8929-143289FF1470}" srcOrd="0" destOrd="0" parTransId="{82586972-8801-4E57-B1A5-650323A64BD8}" sibTransId="{D6E903B6-D3AB-4360-B057-1E999374CB58}"/>
    <dgm:cxn modelId="{13C572A5-F6DF-47E6-8C1F-26ADC38DB8E8}" type="presOf" srcId="{680B320A-EF5D-4667-9FD1-6B8858E1FFF4}" destId="{C56C2772-C7CA-426F-98DB-05A97ADE04A7}" srcOrd="0" destOrd="0" presId="urn:microsoft.com/office/officeart/2008/layout/TitlePictureLineup"/>
    <dgm:cxn modelId="{DF8546B7-89DE-48F6-A534-56BBA604D8A2}" srcId="{9745781F-09B9-4508-AC2C-B1D562055C93}" destId="{A6FB3102-6BB3-4C91-9B0E-2175BFD41CA0}" srcOrd="0" destOrd="0" parTransId="{D457D083-F8B9-4661-8B19-91D93DCF3CF3}" sibTransId="{654FE29C-4DEF-40DF-99E4-5DE815D91910}"/>
    <dgm:cxn modelId="{B2B891C9-111A-41E2-94DF-1E83EEC40E9C}" srcId="{680B320A-EF5D-4667-9FD1-6B8858E1FFF4}" destId="{FA20983D-8567-460D-849A-A979EB814557}" srcOrd="0" destOrd="0" parTransId="{2BB980DA-7883-4370-A433-C50CF73331DE}" sibTransId="{24A4F314-3252-4515-AB98-9551A6FB0F41}"/>
    <dgm:cxn modelId="{035107DA-3687-41E2-BD4E-1F007DDCC5FA}" srcId="{FA20983D-8567-460D-849A-A979EB814557}" destId="{499F9E4B-E764-4D32-888F-D111FBB9CC58}" srcOrd="0" destOrd="0" parTransId="{D216CF89-434A-4342-961E-8E2A46D11A7A}" sibTransId="{28A5B355-6D07-4C82-8293-1080AD45A927}"/>
    <dgm:cxn modelId="{ECFA31E5-D724-40A6-9A1C-00134DBD2268}" type="presOf" srcId="{FA20983D-8567-460D-849A-A979EB814557}" destId="{6EB577CF-FE8C-469F-9F3C-EA8A61C33ACB}" srcOrd="0" destOrd="0" presId="urn:microsoft.com/office/officeart/2008/layout/TitlePictureLineup"/>
    <dgm:cxn modelId="{1E1660EF-490A-479B-8308-E60768CA9B76}" srcId="{680B320A-EF5D-4667-9FD1-6B8858E1FFF4}" destId="{9745781F-09B9-4508-AC2C-B1D562055C93}" srcOrd="1" destOrd="0" parTransId="{C730E82B-6F7A-4AB0-9110-3766A171DC21}" sibTransId="{62986B65-DDB2-4BEA-981D-359C215EEB40}"/>
    <dgm:cxn modelId="{C1EA13F8-B984-45C8-B90C-4AC259B5A7EC}" type="presOf" srcId="{03A124A9-6FC5-4F29-90CC-285AD5916CC9}" destId="{E3A97FCB-503C-4D60-A167-DDB7DC47A117}" srcOrd="0" destOrd="0" presId="urn:microsoft.com/office/officeart/2008/layout/TitlePictureLineup"/>
    <dgm:cxn modelId="{02278E75-A672-49F1-8772-40B8840286E8}" type="presParOf" srcId="{C56C2772-C7CA-426F-98DB-05A97ADE04A7}" destId="{4C0FC7A6-24EB-4C25-9B85-A39845A8F091}" srcOrd="0" destOrd="0" presId="urn:microsoft.com/office/officeart/2008/layout/TitlePictureLineup"/>
    <dgm:cxn modelId="{91F04113-5867-4E79-BC29-76636540A80B}" type="presParOf" srcId="{4C0FC7A6-24EB-4C25-9B85-A39845A8F091}" destId="{8EA9DC31-DF98-470F-93F3-55547DE784C6}" srcOrd="0" destOrd="0" presId="urn:microsoft.com/office/officeart/2008/layout/TitlePictureLineup"/>
    <dgm:cxn modelId="{B2758F35-9652-42E6-BEA2-ECE283D84574}" type="presParOf" srcId="{4C0FC7A6-24EB-4C25-9B85-A39845A8F091}" destId="{39872CD1-1708-48BF-B3C5-EC5AA8BE2693}" srcOrd="1" destOrd="0" presId="urn:microsoft.com/office/officeart/2008/layout/TitlePictureLineup"/>
    <dgm:cxn modelId="{2D4ACC65-CCDC-489E-95AC-700BAD3011A9}" type="presParOf" srcId="{4C0FC7A6-24EB-4C25-9B85-A39845A8F091}" destId="{3F642E2D-F511-4ED7-9A97-2931042F6A37}" srcOrd="2" destOrd="0" presId="urn:microsoft.com/office/officeart/2008/layout/TitlePictureLineup"/>
    <dgm:cxn modelId="{92445928-9FF7-4A30-97B2-432DAD38CDD7}" type="presParOf" srcId="{4C0FC7A6-24EB-4C25-9B85-A39845A8F091}" destId="{6EB577CF-FE8C-469F-9F3C-EA8A61C33ACB}" srcOrd="3" destOrd="0" presId="urn:microsoft.com/office/officeart/2008/layout/TitlePictureLineup"/>
    <dgm:cxn modelId="{808AC580-6DE7-4BF8-89CB-21C87134C4DE}" type="presParOf" srcId="{C56C2772-C7CA-426F-98DB-05A97ADE04A7}" destId="{0B66EAB7-6278-4DE6-BB87-0459CF40BB4B}" srcOrd="1" destOrd="0" presId="urn:microsoft.com/office/officeart/2008/layout/TitlePictureLineup"/>
    <dgm:cxn modelId="{093617E6-F66D-435D-9ADB-65367A16A2B7}" type="presParOf" srcId="{C56C2772-C7CA-426F-98DB-05A97ADE04A7}" destId="{6A8735AB-3A87-4262-B4F4-27630D0BE1D6}" srcOrd="2" destOrd="0" presId="urn:microsoft.com/office/officeart/2008/layout/TitlePictureLineup"/>
    <dgm:cxn modelId="{BB4B5A1A-9F60-4B2F-9952-B5BE04ECC50A}" type="presParOf" srcId="{6A8735AB-3A87-4262-B4F4-27630D0BE1D6}" destId="{B353D6EB-51A0-4EE1-BB44-B3441DCC1807}" srcOrd="0" destOrd="0" presId="urn:microsoft.com/office/officeart/2008/layout/TitlePictureLineup"/>
    <dgm:cxn modelId="{FE26CE36-0A77-4805-88CD-CC32FEA4485D}" type="presParOf" srcId="{6A8735AB-3A87-4262-B4F4-27630D0BE1D6}" destId="{1C44EF44-56F7-4AD4-842B-E6C39A9EF5BA}" srcOrd="1" destOrd="0" presId="urn:microsoft.com/office/officeart/2008/layout/TitlePictureLineup"/>
    <dgm:cxn modelId="{1D9DE4F6-35F4-49A9-AA61-CFA6590326D3}" type="presParOf" srcId="{6A8735AB-3A87-4262-B4F4-27630D0BE1D6}" destId="{1705CF6A-9337-4AB5-A3E6-A58B5DC82CD3}" srcOrd="2" destOrd="0" presId="urn:microsoft.com/office/officeart/2008/layout/TitlePictureLineup"/>
    <dgm:cxn modelId="{E92E3117-4CFE-4AD6-AB56-87EE5E6BDA53}" type="presParOf" srcId="{6A8735AB-3A87-4262-B4F4-27630D0BE1D6}" destId="{C282931E-73BF-44AF-AFDC-63922117B733}" srcOrd="3" destOrd="0" presId="urn:microsoft.com/office/officeart/2008/layout/TitlePictureLineup"/>
    <dgm:cxn modelId="{989B5868-C63B-4D2A-99DE-989596FF0ECB}" type="presParOf" srcId="{C56C2772-C7CA-426F-98DB-05A97ADE04A7}" destId="{761B2FE2-03C2-4668-BCA0-98D7A90A3134}" srcOrd="3" destOrd="0" presId="urn:microsoft.com/office/officeart/2008/layout/TitlePictureLineup"/>
    <dgm:cxn modelId="{F719EB6B-D302-4476-9575-861CF0EF445E}" type="presParOf" srcId="{C56C2772-C7CA-426F-98DB-05A97ADE04A7}" destId="{29AB0E22-7739-422E-98E5-64F83B0F1432}" srcOrd="4" destOrd="0" presId="urn:microsoft.com/office/officeart/2008/layout/TitlePictureLineup"/>
    <dgm:cxn modelId="{F68F6334-EC92-457D-9780-2EAB2863086B}" type="presParOf" srcId="{29AB0E22-7739-422E-98E5-64F83B0F1432}" destId="{3A56930C-E147-4CF0-A134-A4FF86F778A5}" srcOrd="0" destOrd="0" presId="urn:microsoft.com/office/officeart/2008/layout/TitlePictureLineup"/>
    <dgm:cxn modelId="{96025E7D-5D86-4729-A7D0-510938ABE362}" type="presParOf" srcId="{29AB0E22-7739-422E-98E5-64F83B0F1432}" destId="{D560AA27-44D7-464F-928E-A4692F689818}" srcOrd="1" destOrd="0" presId="urn:microsoft.com/office/officeart/2008/layout/TitlePictureLineup"/>
    <dgm:cxn modelId="{6092C706-2F6F-4083-B65F-8A50E9706283}" type="presParOf" srcId="{29AB0E22-7739-422E-98E5-64F83B0F1432}" destId="{7CE2761A-AEE8-4D23-A2D0-7E579455A3F8}" srcOrd="2" destOrd="0" presId="urn:microsoft.com/office/officeart/2008/layout/TitlePictureLineup"/>
    <dgm:cxn modelId="{762AC6A0-30B8-42FB-A959-27A9F57A99A7}" type="presParOf" srcId="{29AB0E22-7739-422E-98E5-64F83B0F1432}" destId="{E3A97FCB-503C-4D60-A167-DDB7DC47A117}" srcOrd="3" destOrd="0" presId="urn:microsoft.com/office/officeart/2008/layout/TitlePictureLineu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0A8FA-2499-431A-ADB5-89FA635238F6}" type="doc">
      <dgm:prSet loTypeId="urn:microsoft.com/office/officeart/2005/8/layout/funnel1" loCatId="process" qsTypeId="urn:microsoft.com/office/officeart/2005/8/quickstyle/3d1" qsCatId="3D" csTypeId="urn:microsoft.com/office/officeart/2005/8/colors/accent6_2" csCatId="accent6" phldr="1"/>
      <dgm:spPr/>
      <dgm:t>
        <a:bodyPr/>
        <a:lstStyle/>
        <a:p>
          <a:endParaRPr lang="fr-FR"/>
        </a:p>
      </dgm:t>
    </dgm:pt>
    <dgm:pt modelId="{544E4204-8977-4F35-9B7F-1C1877E5500E}">
      <dgm:prSet phldrT="[Texte]"/>
      <dgm:spPr/>
      <dgm:t>
        <a:bodyPr/>
        <a:lstStyle/>
        <a:p>
          <a:r>
            <a:rPr lang="fr-FR" b="1"/>
            <a:t>Tâches et Ressources</a:t>
          </a:r>
        </a:p>
      </dgm:t>
    </dgm:pt>
    <dgm:pt modelId="{94AD2EA3-EB4E-4F24-A7EE-1B5F212D4EEA}" type="parTrans" cxnId="{027626D8-E26B-40B4-BEC6-8E00A1CFFF19}">
      <dgm:prSet/>
      <dgm:spPr/>
      <dgm:t>
        <a:bodyPr/>
        <a:lstStyle/>
        <a:p>
          <a:endParaRPr lang="fr-FR"/>
        </a:p>
      </dgm:t>
    </dgm:pt>
    <dgm:pt modelId="{66774F09-173C-4EB3-97F6-4DDC70B7B27F}" type="sibTrans" cxnId="{027626D8-E26B-40B4-BEC6-8E00A1CFFF19}">
      <dgm:prSet/>
      <dgm:spPr/>
      <dgm:t>
        <a:bodyPr/>
        <a:lstStyle/>
        <a:p>
          <a:endParaRPr lang="fr-FR"/>
        </a:p>
      </dgm:t>
    </dgm:pt>
    <dgm:pt modelId="{12125BBA-54D4-4A40-9ECB-FBEACF5D7B13}">
      <dgm:prSet phldrT="[Texte]" custT="1"/>
      <dgm:spPr/>
      <dgm:t>
        <a:bodyPr/>
        <a:lstStyle/>
        <a:p>
          <a:pPr algn="ctr"/>
          <a:r>
            <a:rPr lang="fr-FR" sz="1800" b="1" u="none">
              <a:solidFill>
                <a:schemeClr val="accent6">
                  <a:lumMod val="50000"/>
                </a:schemeClr>
              </a:solidFill>
              <a:latin typeface="Roboto"/>
            </a:rPr>
            <a:t>Planning prévisionnel</a:t>
          </a:r>
        </a:p>
      </dgm:t>
    </dgm:pt>
    <dgm:pt modelId="{EF38A278-29DF-477A-9055-AB4FC3B5ABE3}" type="parTrans" cxnId="{247E91BE-D542-4108-B4F6-F73DEF502E2F}">
      <dgm:prSet/>
      <dgm:spPr/>
      <dgm:t>
        <a:bodyPr/>
        <a:lstStyle/>
        <a:p>
          <a:endParaRPr lang="fr-FR"/>
        </a:p>
      </dgm:t>
    </dgm:pt>
    <dgm:pt modelId="{C82CC44D-824F-4AC6-AFE0-B938FD8525C7}" type="sibTrans" cxnId="{247E91BE-D542-4108-B4F6-F73DEF502E2F}">
      <dgm:prSet/>
      <dgm:spPr/>
      <dgm:t>
        <a:bodyPr/>
        <a:lstStyle/>
        <a:p>
          <a:endParaRPr lang="fr-FR"/>
        </a:p>
      </dgm:t>
    </dgm:pt>
    <dgm:pt modelId="{C2A2F126-1878-4B59-88C7-B93E5EEFC84B}">
      <dgm:prSet phldrT="[Texte]"/>
      <dgm:spPr/>
      <dgm:t>
        <a:bodyPr/>
        <a:lstStyle/>
        <a:p>
          <a:r>
            <a:rPr lang="fr-FR" b="1"/>
            <a:t>Jalons</a:t>
          </a:r>
        </a:p>
      </dgm:t>
    </dgm:pt>
    <dgm:pt modelId="{1017C130-8384-4418-882D-202664F7139D}" type="parTrans" cxnId="{BED5E8CE-431B-4022-A020-16CEAE15A6C8}">
      <dgm:prSet/>
      <dgm:spPr/>
      <dgm:t>
        <a:bodyPr/>
        <a:lstStyle/>
        <a:p>
          <a:endParaRPr lang="fr-FR"/>
        </a:p>
      </dgm:t>
    </dgm:pt>
    <dgm:pt modelId="{0E7C5C27-9593-498D-BF9E-C0DF4C5946DF}" type="sibTrans" cxnId="{BED5E8CE-431B-4022-A020-16CEAE15A6C8}">
      <dgm:prSet/>
      <dgm:spPr/>
      <dgm:t>
        <a:bodyPr/>
        <a:lstStyle/>
        <a:p>
          <a:endParaRPr lang="fr-FR"/>
        </a:p>
      </dgm:t>
    </dgm:pt>
    <dgm:pt modelId="{1BBB178F-49F5-45C4-9E17-827CF020E256}">
      <dgm:prSet phldrT="[Texte]"/>
      <dgm:spPr/>
      <dgm:t>
        <a:bodyPr/>
        <a:lstStyle/>
        <a:p>
          <a:r>
            <a:rPr lang="fr-FR" b="1"/>
            <a:t>Durée, charge de travail et coûts</a:t>
          </a:r>
        </a:p>
      </dgm:t>
    </dgm:pt>
    <dgm:pt modelId="{BB10F5B4-C626-4970-9409-BF8E221C0701}" type="parTrans" cxnId="{48A86970-7AB0-4039-8B25-7E42ED89A667}">
      <dgm:prSet/>
      <dgm:spPr/>
      <dgm:t>
        <a:bodyPr/>
        <a:lstStyle/>
        <a:p>
          <a:endParaRPr lang="fr-FR"/>
        </a:p>
      </dgm:t>
    </dgm:pt>
    <dgm:pt modelId="{75BBE054-71CC-4B19-B155-AAE19887030E}" type="sibTrans" cxnId="{48A86970-7AB0-4039-8B25-7E42ED89A667}">
      <dgm:prSet/>
      <dgm:spPr/>
      <dgm:t>
        <a:bodyPr/>
        <a:lstStyle/>
        <a:p>
          <a:endParaRPr lang="fr-FR"/>
        </a:p>
      </dgm:t>
    </dgm:pt>
    <dgm:pt modelId="{04067AAF-159B-4EF1-9BAB-75E25274236C}" type="pres">
      <dgm:prSet presAssocID="{1BE0A8FA-2499-431A-ADB5-89FA635238F6}" presName="Name0" presStyleCnt="0">
        <dgm:presLayoutVars>
          <dgm:chMax val="4"/>
          <dgm:resizeHandles val="exact"/>
        </dgm:presLayoutVars>
      </dgm:prSet>
      <dgm:spPr/>
    </dgm:pt>
    <dgm:pt modelId="{20BC0FAC-2781-45D8-ADE1-821C3CA5E33E}" type="pres">
      <dgm:prSet presAssocID="{1BE0A8FA-2499-431A-ADB5-89FA635238F6}" presName="ellipse" presStyleLbl="trBgShp" presStyleIdx="0" presStyleCnt="1"/>
      <dgm:spPr/>
    </dgm:pt>
    <dgm:pt modelId="{E0D0097A-18FA-41AE-A201-BD61A9EBC561}" type="pres">
      <dgm:prSet presAssocID="{1BE0A8FA-2499-431A-ADB5-89FA635238F6}" presName="arrow1" presStyleLbl="fgShp" presStyleIdx="0" presStyleCnt="1"/>
      <dgm:spPr/>
    </dgm:pt>
    <dgm:pt modelId="{582ADA58-F6CF-4386-B7FD-45D0075A66E2}" type="pres">
      <dgm:prSet presAssocID="{1BE0A8FA-2499-431A-ADB5-89FA635238F6}" presName="rectangle" presStyleLbl="revTx" presStyleIdx="0" presStyleCnt="1" custScaleX="131943" custLinFactNeighborX="6249" custLinFactNeighborY="-1787">
        <dgm:presLayoutVars>
          <dgm:bulletEnabled val="1"/>
        </dgm:presLayoutVars>
      </dgm:prSet>
      <dgm:spPr/>
    </dgm:pt>
    <dgm:pt modelId="{4115CC0F-EC2D-48CD-AC77-A3DCDD679664}" type="pres">
      <dgm:prSet presAssocID="{C2A2F126-1878-4B59-88C7-B93E5EEFC84B}" presName="item1" presStyleLbl="node1" presStyleIdx="0" presStyleCnt="3" custScaleX="140580" custScaleY="125085" custLinFactNeighborX="-19578" custLinFactNeighborY="-17403">
        <dgm:presLayoutVars>
          <dgm:bulletEnabled val="1"/>
        </dgm:presLayoutVars>
      </dgm:prSet>
      <dgm:spPr/>
    </dgm:pt>
    <dgm:pt modelId="{20CB3BA1-7878-4649-AE5F-E2F364149230}" type="pres">
      <dgm:prSet presAssocID="{1BBB178F-49F5-45C4-9E17-827CF020E256}" presName="item2" presStyleLbl="node1" presStyleIdx="1" presStyleCnt="3" custScaleX="89659" custScaleY="90876" custLinFactNeighborX="-14297" custLinFactNeighborY="-38123">
        <dgm:presLayoutVars>
          <dgm:bulletEnabled val="1"/>
        </dgm:presLayoutVars>
      </dgm:prSet>
      <dgm:spPr/>
    </dgm:pt>
    <dgm:pt modelId="{DAEA2E0C-6D99-4CDE-A320-40558641D212}" type="pres">
      <dgm:prSet presAssocID="{12125BBA-54D4-4A40-9ECB-FBEACF5D7B13}" presName="item3" presStyleLbl="node1" presStyleIdx="2" presStyleCnt="3" custLinFactNeighborX="1191" custLinFactNeighborY="-15488">
        <dgm:presLayoutVars>
          <dgm:bulletEnabled val="1"/>
        </dgm:presLayoutVars>
      </dgm:prSet>
      <dgm:spPr/>
    </dgm:pt>
    <dgm:pt modelId="{A43EDCAA-6EEE-4E11-83B1-ACC8350D438B}" type="pres">
      <dgm:prSet presAssocID="{1BE0A8FA-2499-431A-ADB5-89FA635238F6}" presName="funnel" presStyleLbl="trAlignAcc1" presStyleIdx="0" presStyleCnt="1"/>
      <dgm:spPr/>
    </dgm:pt>
  </dgm:ptLst>
  <dgm:cxnLst>
    <dgm:cxn modelId="{F7ABC819-C8BB-4028-B63A-24780C8466D3}" type="presOf" srcId="{544E4204-8977-4F35-9B7F-1C1877E5500E}" destId="{DAEA2E0C-6D99-4CDE-A320-40558641D212}" srcOrd="0" destOrd="0" presId="urn:microsoft.com/office/officeart/2005/8/layout/funnel1"/>
    <dgm:cxn modelId="{48A86970-7AB0-4039-8B25-7E42ED89A667}" srcId="{1BE0A8FA-2499-431A-ADB5-89FA635238F6}" destId="{1BBB178F-49F5-45C4-9E17-827CF020E256}" srcOrd="2" destOrd="0" parTransId="{BB10F5B4-C626-4970-9409-BF8E221C0701}" sibTransId="{75BBE054-71CC-4B19-B155-AAE19887030E}"/>
    <dgm:cxn modelId="{C44C1278-6F19-4001-B4AC-C751DD7F4CBC}" type="presOf" srcId="{1BE0A8FA-2499-431A-ADB5-89FA635238F6}" destId="{04067AAF-159B-4EF1-9BAB-75E25274236C}" srcOrd="0" destOrd="0" presId="urn:microsoft.com/office/officeart/2005/8/layout/funnel1"/>
    <dgm:cxn modelId="{305706A5-7931-423A-8230-5B8B3803FCCA}" type="presOf" srcId="{1BBB178F-49F5-45C4-9E17-827CF020E256}" destId="{4115CC0F-EC2D-48CD-AC77-A3DCDD679664}" srcOrd="0" destOrd="0" presId="urn:microsoft.com/office/officeart/2005/8/layout/funnel1"/>
    <dgm:cxn modelId="{F43687B9-0B2D-4387-A302-DA2EB410385B}" type="presOf" srcId="{C2A2F126-1878-4B59-88C7-B93E5EEFC84B}" destId="{20CB3BA1-7878-4649-AE5F-E2F364149230}" srcOrd="0" destOrd="0" presId="urn:microsoft.com/office/officeart/2005/8/layout/funnel1"/>
    <dgm:cxn modelId="{247E91BE-D542-4108-B4F6-F73DEF502E2F}" srcId="{1BE0A8FA-2499-431A-ADB5-89FA635238F6}" destId="{12125BBA-54D4-4A40-9ECB-FBEACF5D7B13}" srcOrd="3" destOrd="0" parTransId="{EF38A278-29DF-477A-9055-AB4FC3B5ABE3}" sibTransId="{C82CC44D-824F-4AC6-AFE0-B938FD8525C7}"/>
    <dgm:cxn modelId="{BAB0A3CD-9F27-4D51-8DEA-8288B67B5ED7}" type="presOf" srcId="{12125BBA-54D4-4A40-9ECB-FBEACF5D7B13}" destId="{582ADA58-F6CF-4386-B7FD-45D0075A66E2}" srcOrd="0" destOrd="0" presId="urn:microsoft.com/office/officeart/2005/8/layout/funnel1"/>
    <dgm:cxn modelId="{BED5E8CE-431B-4022-A020-16CEAE15A6C8}" srcId="{1BE0A8FA-2499-431A-ADB5-89FA635238F6}" destId="{C2A2F126-1878-4B59-88C7-B93E5EEFC84B}" srcOrd="1" destOrd="0" parTransId="{1017C130-8384-4418-882D-202664F7139D}" sibTransId="{0E7C5C27-9593-498D-BF9E-C0DF4C5946DF}"/>
    <dgm:cxn modelId="{027626D8-E26B-40B4-BEC6-8E00A1CFFF19}" srcId="{1BE0A8FA-2499-431A-ADB5-89FA635238F6}" destId="{544E4204-8977-4F35-9B7F-1C1877E5500E}" srcOrd="0" destOrd="0" parTransId="{94AD2EA3-EB4E-4F24-A7EE-1B5F212D4EEA}" sibTransId="{66774F09-173C-4EB3-97F6-4DDC70B7B27F}"/>
    <dgm:cxn modelId="{A1B852EB-22EB-4D8B-82E5-5023D8700E3E}" type="presParOf" srcId="{04067AAF-159B-4EF1-9BAB-75E25274236C}" destId="{20BC0FAC-2781-45D8-ADE1-821C3CA5E33E}" srcOrd="0" destOrd="0" presId="urn:microsoft.com/office/officeart/2005/8/layout/funnel1"/>
    <dgm:cxn modelId="{67ADAE22-28CB-4A75-B012-F235CF1EAC04}" type="presParOf" srcId="{04067AAF-159B-4EF1-9BAB-75E25274236C}" destId="{E0D0097A-18FA-41AE-A201-BD61A9EBC561}" srcOrd="1" destOrd="0" presId="urn:microsoft.com/office/officeart/2005/8/layout/funnel1"/>
    <dgm:cxn modelId="{87185133-372A-4779-8905-5FBBDD6EB1C4}" type="presParOf" srcId="{04067AAF-159B-4EF1-9BAB-75E25274236C}" destId="{582ADA58-F6CF-4386-B7FD-45D0075A66E2}" srcOrd="2" destOrd="0" presId="urn:microsoft.com/office/officeart/2005/8/layout/funnel1"/>
    <dgm:cxn modelId="{7F05249E-B7A5-460C-931E-42C62761E93C}" type="presParOf" srcId="{04067AAF-159B-4EF1-9BAB-75E25274236C}" destId="{4115CC0F-EC2D-48CD-AC77-A3DCDD679664}" srcOrd="3" destOrd="0" presId="urn:microsoft.com/office/officeart/2005/8/layout/funnel1"/>
    <dgm:cxn modelId="{8C410126-ABAD-46FB-93FC-DBCB4DC044AD}" type="presParOf" srcId="{04067AAF-159B-4EF1-9BAB-75E25274236C}" destId="{20CB3BA1-7878-4649-AE5F-E2F364149230}" srcOrd="4" destOrd="0" presId="urn:microsoft.com/office/officeart/2005/8/layout/funnel1"/>
    <dgm:cxn modelId="{ABB7AABE-BB48-4F6A-B4E4-608E65F49B0B}" type="presParOf" srcId="{04067AAF-159B-4EF1-9BAB-75E25274236C}" destId="{DAEA2E0C-6D99-4CDE-A320-40558641D212}" srcOrd="5" destOrd="0" presId="urn:microsoft.com/office/officeart/2005/8/layout/funnel1"/>
    <dgm:cxn modelId="{99503FDF-5A06-4792-B0CF-7A8F126CE2C5}" type="presParOf" srcId="{04067AAF-159B-4EF1-9BAB-75E25274236C}" destId="{A43EDCAA-6EEE-4E11-83B1-ACC8350D438B}"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9DC31-DF98-470F-93F3-55547DE784C6}">
      <dsp:nvSpPr>
        <dsp:cNvPr id="0" name=""/>
        <dsp:cNvSpPr/>
      </dsp:nvSpPr>
      <dsp:spPr>
        <a:xfrm>
          <a:off x="922" y="699087"/>
          <a:ext cx="0" cy="2561288"/>
        </a:xfrm>
        <a:prstGeom prst="lin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872CD1-1708-48BF-B3C5-EC5AA8BE2693}">
      <dsp:nvSpPr>
        <dsp:cNvPr id="0" name=""/>
        <dsp:cNvSpPr/>
      </dsp:nvSpPr>
      <dsp:spPr>
        <a:xfrm>
          <a:off x="306127" y="948009"/>
          <a:ext cx="878979" cy="825489"/>
        </a:xfrm>
        <a:prstGeom prst="rect">
          <a:avLst/>
        </a:prstGeom>
        <a:blipFill>
          <a:blip xmlns:r="http://schemas.openxmlformats.org/officeDocument/2006/relationships" r:embed="rId1"/>
          <a:srcRect/>
          <a:stretch>
            <a:fillRect t="-4000" b="-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F642E2D-F511-4ED7-9A97-2931042F6A37}">
      <dsp:nvSpPr>
        <dsp:cNvPr id="0" name=""/>
        <dsp:cNvSpPr/>
      </dsp:nvSpPr>
      <dsp:spPr>
        <a:xfrm>
          <a:off x="72069" y="1937044"/>
          <a:ext cx="1347095" cy="132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ctr" defTabSz="889000">
            <a:lnSpc>
              <a:spcPct val="90000"/>
            </a:lnSpc>
            <a:spcBef>
              <a:spcPct val="0"/>
            </a:spcBef>
            <a:spcAft>
              <a:spcPct val="35000"/>
            </a:spcAft>
            <a:buNone/>
          </a:pPr>
          <a:r>
            <a:rPr lang="fr-FR" sz="2000" kern="1200"/>
            <a:t>One drive</a:t>
          </a:r>
        </a:p>
      </dsp:txBody>
      <dsp:txXfrm>
        <a:off x="72069" y="1937044"/>
        <a:ext cx="1347095" cy="1323332"/>
      </dsp:txXfrm>
    </dsp:sp>
    <dsp:sp modelId="{6EB577CF-FE8C-469F-9F3C-EA8A61C33ACB}">
      <dsp:nvSpPr>
        <dsp:cNvPr id="0" name=""/>
        <dsp:cNvSpPr/>
      </dsp:nvSpPr>
      <dsp:spPr>
        <a:xfrm>
          <a:off x="922" y="414500"/>
          <a:ext cx="1422938" cy="28458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a:t>Stockage</a:t>
          </a:r>
        </a:p>
      </dsp:txBody>
      <dsp:txXfrm>
        <a:off x="922" y="414500"/>
        <a:ext cx="1422938" cy="284587"/>
      </dsp:txXfrm>
    </dsp:sp>
    <dsp:sp modelId="{B353D6EB-51A0-4EE1-BB44-B3441DCC1807}">
      <dsp:nvSpPr>
        <dsp:cNvPr id="0" name=""/>
        <dsp:cNvSpPr/>
      </dsp:nvSpPr>
      <dsp:spPr>
        <a:xfrm>
          <a:off x="1603104" y="699087"/>
          <a:ext cx="0" cy="2561288"/>
        </a:xfrm>
        <a:prstGeom prst="lin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44EF44-56F7-4AD4-842B-E6C39A9EF5BA}">
      <dsp:nvSpPr>
        <dsp:cNvPr id="0" name=""/>
        <dsp:cNvSpPr/>
      </dsp:nvSpPr>
      <dsp:spPr>
        <a:xfrm>
          <a:off x="2019640" y="1002082"/>
          <a:ext cx="800996" cy="7993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705CF6A-9337-4AB5-A3E6-A58B5DC82CD3}">
      <dsp:nvSpPr>
        <dsp:cNvPr id="0" name=""/>
        <dsp:cNvSpPr/>
      </dsp:nvSpPr>
      <dsp:spPr>
        <a:xfrm>
          <a:off x="1674251" y="1937044"/>
          <a:ext cx="1347095" cy="132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ctr" defTabSz="889000">
            <a:lnSpc>
              <a:spcPct val="90000"/>
            </a:lnSpc>
            <a:spcBef>
              <a:spcPct val="0"/>
            </a:spcBef>
            <a:spcAft>
              <a:spcPct val="35000"/>
            </a:spcAft>
            <a:buNone/>
          </a:pPr>
          <a:r>
            <a:rPr lang="fr-FR" sz="2000" kern="1200"/>
            <a:t>Microsoft Teams</a:t>
          </a:r>
        </a:p>
      </dsp:txBody>
      <dsp:txXfrm>
        <a:off x="1674251" y="1937044"/>
        <a:ext cx="1347095" cy="1323332"/>
      </dsp:txXfrm>
    </dsp:sp>
    <dsp:sp modelId="{C282931E-73BF-44AF-AFDC-63922117B733}">
      <dsp:nvSpPr>
        <dsp:cNvPr id="0" name=""/>
        <dsp:cNvSpPr/>
      </dsp:nvSpPr>
      <dsp:spPr>
        <a:xfrm>
          <a:off x="1603104" y="414500"/>
          <a:ext cx="1422938" cy="28458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a:t>Communication</a:t>
          </a:r>
        </a:p>
      </dsp:txBody>
      <dsp:txXfrm>
        <a:off x="1603104" y="414500"/>
        <a:ext cx="1422938" cy="284587"/>
      </dsp:txXfrm>
    </dsp:sp>
    <dsp:sp modelId="{3A56930C-E147-4CF0-A134-A4FF86F778A5}">
      <dsp:nvSpPr>
        <dsp:cNvPr id="0" name=""/>
        <dsp:cNvSpPr/>
      </dsp:nvSpPr>
      <dsp:spPr>
        <a:xfrm>
          <a:off x="3205286" y="699087"/>
          <a:ext cx="0" cy="2561288"/>
        </a:xfrm>
        <a:prstGeom prst="lin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60AA27-44D7-464F-928E-A4692F689818}">
      <dsp:nvSpPr>
        <dsp:cNvPr id="0" name=""/>
        <dsp:cNvSpPr/>
      </dsp:nvSpPr>
      <dsp:spPr>
        <a:xfrm>
          <a:off x="3410968" y="1094721"/>
          <a:ext cx="1004448" cy="819103"/>
        </a:xfrm>
        <a:prstGeom prst="rect">
          <a:avLst/>
        </a:prstGeom>
        <a:blipFill>
          <a:blip xmlns:r="http://schemas.openxmlformats.org/officeDocument/2006/relationships" r:embed="rId3"/>
          <a:srcRect/>
          <a:stretch>
            <a:fillRect t="-8000" b="-8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CE2761A-AEE8-4D23-A2D0-7E579455A3F8}">
      <dsp:nvSpPr>
        <dsp:cNvPr id="0" name=""/>
        <dsp:cNvSpPr/>
      </dsp:nvSpPr>
      <dsp:spPr>
        <a:xfrm>
          <a:off x="3276433" y="1937044"/>
          <a:ext cx="1347095" cy="132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ctr" defTabSz="889000">
            <a:lnSpc>
              <a:spcPct val="90000"/>
            </a:lnSpc>
            <a:spcBef>
              <a:spcPct val="0"/>
            </a:spcBef>
            <a:spcAft>
              <a:spcPct val="35000"/>
            </a:spcAft>
            <a:buNone/>
          </a:pPr>
          <a:r>
            <a:rPr lang="fr-FR" sz="2000" kern="1200"/>
            <a:t>Git</a:t>
          </a:r>
        </a:p>
      </dsp:txBody>
      <dsp:txXfrm>
        <a:off x="3276433" y="1937044"/>
        <a:ext cx="1347095" cy="1323332"/>
      </dsp:txXfrm>
    </dsp:sp>
    <dsp:sp modelId="{E3A97FCB-503C-4D60-A167-DDB7DC47A117}">
      <dsp:nvSpPr>
        <dsp:cNvPr id="0" name=""/>
        <dsp:cNvSpPr/>
      </dsp:nvSpPr>
      <dsp:spPr>
        <a:xfrm>
          <a:off x="3205286" y="414500"/>
          <a:ext cx="1422938" cy="28458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err="1"/>
            <a:t>Versionning</a:t>
          </a:r>
          <a:endParaRPr lang="fr-FR" sz="1400" kern="1200"/>
        </a:p>
      </dsp:txBody>
      <dsp:txXfrm>
        <a:off x="3205286" y="414500"/>
        <a:ext cx="1422938" cy="28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C0FAC-2781-45D8-ADE1-821C3CA5E33E}">
      <dsp:nvSpPr>
        <dsp:cNvPr id="0" name=""/>
        <dsp:cNvSpPr/>
      </dsp:nvSpPr>
      <dsp:spPr>
        <a:xfrm>
          <a:off x="981569" y="132961"/>
          <a:ext cx="2638778" cy="916412"/>
        </a:xfrm>
        <a:prstGeom prst="ellipse">
          <a:avLst/>
        </a:prstGeom>
        <a:solidFill>
          <a:schemeClr val="accent6">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E0D0097A-18FA-41AE-A201-BD61A9EBC561}">
      <dsp:nvSpPr>
        <dsp:cNvPr id="0" name=""/>
        <dsp:cNvSpPr/>
      </dsp:nvSpPr>
      <dsp:spPr>
        <a:xfrm>
          <a:off x="2049354" y="2376945"/>
          <a:ext cx="511391" cy="327290"/>
        </a:xfrm>
        <a:prstGeom prst="downArrow">
          <a:avLst/>
        </a:prstGeom>
        <a:solidFill>
          <a:schemeClr val="accent6">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582ADA58-F6CF-4386-B7FD-45D0075A66E2}">
      <dsp:nvSpPr>
        <dsp:cNvPr id="0" name=""/>
        <dsp:cNvSpPr/>
      </dsp:nvSpPr>
      <dsp:spPr>
        <a:xfrm>
          <a:off x="839055" y="2627811"/>
          <a:ext cx="3238774" cy="613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u="none" kern="1200">
              <a:solidFill>
                <a:schemeClr val="accent6">
                  <a:lumMod val="50000"/>
                </a:schemeClr>
              </a:solidFill>
              <a:latin typeface="Roboto"/>
            </a:rPr>
            <a:t>Planning prévisionnel</a:t>
          </a:r>
        </a:p>
      </dsp:txBody>
      <dsp:txXfrm>
        <a:off x="839055" y="2627811"/>
        <a:ext cx="3238774" cy="613669"/>
      </dsp:txXfrm>
    </dsp:sp>
    <dsp:sp modelId="{4115CC0F-EC2D-48CD-AC77-A3DCDD679664}">
      <dsp:nvSpPr>
        <dsp:cNvPr id="0" name=""/>
        <dsp:cNvSpPr/>
      </dsp:nvSpPr>
      <dsp:spPr>
        <a:xfrm>
          <a:off x="1573953" y="844501"/>
          <a:ext cx="1294044" cy="1151412"/>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Durée, charge de travail et coûts</a:t>
          </a:r>
        </a:p>
      </dsp:txBody>
      <dsp:txXfrm>
        <a:off x="1763461" y="1013121"/>
        <a:ext cx="915028" cy="814172"/>
      </dsp:txXfrm>
    </dsp:sp>
    <dsp:sp modelId="{20CB3BA1-7878-4649-AE5F-E2F364149230}">
      <dsp:nvSpPr>
        <dsp:cNvPr id="0" name=""/>
        <dsp:cNvSpPr/>
      </dsp:nvSpPr>
      <dsp:spPr>
        <a:xfrm>
          <a:off x="1198258" y="120638"/>
          <a:ext cx="825314" cy="83651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Jalons</a:t>
          </a:r>
        </a:p>
      </dsp:txBody>
      <dsp:txXfrm>
        <a:off x="1319122" y="243143"/>
        <a:ext cx="583586" cy="591507"/>
      </dsp:txXfrm>
    </dsp:sp>
    <dsp:sp modelId="{DAEA2E0C-6D99-4CDE-A320-40558641D212}">
      <dsp:nvSpPr>
        <dsp:cNvPr id="0" name=""/>
        <dsp:cNvSpPr/>
      </dsp:nvSpPr>
      <dsp:spPr>
        <a:xfrm>
          <a:off x="2234190" y="64443"/>
          <a:ext cx="920503" cy="920503"/>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b="1" kern="1200"/>
            <a:t>Tâches et Ressources</a:t>
          </a:r>
        </a:p>
      </dsp:txBody>
      <dsp:txXfrm>
        <a:off x="2368995" y="199248"/>
        <a:ext cx="650893" cy="650893"/>
      </dsp:txXfrm>
    </dsp:sp>
    <dsp:sp modelId="{A43EDCAA-6EEE-4E11-83B1-ACC8350D438B}">
      <dsp:nvSpPr>
        <dsp:cNvPr id="0" name=""/>
        <dsp:cNvSpPr/>
      </dsp:nvSpPr>
      <dsp:spPr>
        <a:xfrm>
          <a:off x="873154" y="20455"/>
          <a:ext cx="2863790" cy="2291032"/>
        </a:xfrm>
        <a:prstGeom prst="funnel">
          <a:avLst/>
        </a:prstGeom>
        <a:solidFill>
          <a:schemeClr val="lt1">
            <a:alpha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E567FAA-BF29-4BF8-B28A-C1EDD404A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486AA01-3CF9-46C1-857C-65C2D1CC94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FEB0CD-F984-461D-851E-B87FB58EAA7E}" type="datetimeFigureOut">
              <a:rPr lang="fr-FR" smtClean="0"/>
              <a:t>17/06/2020</a:t>
            </a:fld>
            <a:endParaRPr lang="fr-FR"/>
          </a:p>
        </p:txBody>
      </p:sp>
      <p:sp>
        <p:nvSpPr>
          <p:cNvPr id="4" name="Espace réservé du pied de page 3">
            <a:extLst>
              <a:ext uri="{FF2B5EF4-FFF2-40B4-BE49-F238E27FC236}">
                <a16:creationId xmlns:a16="http://schemas.microsoft.com/office/drawing/2014/main" id="{33334B70-D607-416E-B38A-38EBD5675A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73EF29F-BDB6-4FBC-B9E2-98F99989D8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DCCF1D-645D-4B15-9721-40218274BBFB}" type="slidenum">
              <a:rPr lang="fr-FR" smtClean="0"/>
              <a:t>‹#›</a:t>
            </a:fld>
            <a:endParaRPr lang="fr-FR"/>
          </a:p>
        </p:txBody>
      </p:sp>
    </p:spTree>
    <p:extLst>
      <p:ext uri="{BB962C8B-B14F-4D97-AF65-F5344CB8AC3E}">
        <p14:creationId xmlns:p14="http://schemas.microsoft.com/office/powerpoint/2010/main" val="786660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2A5FB-6F9D-4B8D-A9C3-8BD4A60EAB33}" type="datetimeFigureOut">
              <a:rPr lang="fr-FR" smtClean="0"/>
              <a:t>17/06/2020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2DC3D-A58D-4B2E-A856-57ECFC1D3A29}" type="slidenum">
              <a:rPr lang="fr-FR" smtClean="0"/>
              <a:t>‹#›</a:t>
            </a:fld>
            <a:endParaRPr lang="fr-FR"/>
          </a:p>
        </p:txBody>
      </p:sp>
    </p:spTree>
    <p:extLst>
      <p:ext uri="{BB962C8B-B14F-4D97-AF65-F5344CB8AC3E}">
        <p14:creationId xmlns:p14="http://schemas.microsoft.com/office/powerpoint/2010/main" val="20745498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Le but de cette soutenance est de faire un point sur l’avancement du Projet applicatif pour la gestion des maisons modulaires,</a:t>
            </a:r>
            <a:br>
              <a:rPr lang="fr-FR"/>
            </a:br>
            <a:r>
              <a:rPr lang="fr-FR"/>
              <a:t>Pour ce livrable, j’ai été désigné Chef de Projet, et je me suis donc chargé de gérer la cohésion de l’équipe, la répartition des tâches et gestion des réunion,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t>Durant cette soutenance, nous allons vous présenter la problématique actuelle, les différents objectifs et stratégies ainsi que l’organisation globale du projet.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p>
          <a:p>
            <a:pPr marL="0" marR="0" lvl="0" indent="0" algn="l" defTabSz="914400" rtl="0" eaLnBrk="1" fontAlgn="auto" latinLnBrk="0" hangingPunct="1">
              <a:lnSpc>
                <a:spcPct val="100000"/>
              </a:lnSpc>
              <a:spcBef>
                <a:spcPts val="0"/>
              </a:spcBef>
              <a:spcAft>
                <a:spcPts val="0"/>
              </a:spcAft>
              <a:buClrTx/>
              <a:buSzTx/>
              <a:buFontTx/>
              <a:buNone/>
              <a:tabLst/>
              <a:defRPr/>
            </a:pPr>
            <a:br>
              <a:rPr lang="fr-FR"/>
            </a:br>
            <a:endParaRPr lang="fr-F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a:t>
            </a:fld>
            <a:endParaRPr lang="fr-FR"/>
          </a:p>
        </p:txBody>
      </p:sp>
    </p:spTree>
    <p:extLst>
      <p:ext uri="{BB962C8B-B14F-4D97-AF65-F5344CB8AC3E}">
        <p14:creationId xmlns:p14="http://schemas.microsoft.com/office/powerpoint/2010/main" val="307953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b="0"/>
          </a:p>
          <a:p>
            <a:pPr marL="0" indent="0">
              <a:buNone/>
            </a:pPr>
            <a:r>
              <a:rPr lang="fr-FR"/>
              <a:t>Nous avons prévu plusieurs risques dès le début du projet, certains définis grâce aux objectifs du projet (comme *lire R8*).</a:t>
            </a:r>
          </a:p>
          <a:p>
            <a:pPr marL="0" indent="0">
              <a:buNone/>
            </a:pPr>
            <a:r>
              <a:rPr lang="fr-FR"/>
              <a:t>Certains risques ont été défini via nos expériences personnelles, ou via les limites fixés par le COPIL (R1 contrainte de temps, R2 contrainte de qualité)</a:t>
            </a:r>
          </a:p>
          <a:p>
            <a:pPr marL="0" indent="0">
              <a:buNone/>
            </a:pPr>
            <a:endParaRPr lang="fr-FR"/>
          </a:p>
          <a:p>
            <a:pPr marL="0" indent="0">
              <a:buNone/>
            </a:pPr>
            <a:r>
              <a:rPr lang="fr-FR"/>
              <a:t>Nous avons définis les risques en deux catégories, ceux pour lesquels nous pouvons appliquer une action préventive, et qui donc ont une criticité très faible par la suite, ou ceux qui ont une criticité faible dès le départ mais pour lesquels nous avons prévu une action corrective si jamais ils arrivaient.</a:t>
            </a:r>
          </a:p>
          <a:p>
            <a:pPr marL="0" indent="0">
              <a:buNone/>
            </a:pPr>
            <a:endParaRPr lang="fr-FR"/>
          </a:p>
          <a:p>
            <a:pPr marL="0" indent="0">
              <a:buNone/>
            </a:pPr>
            <a:r>
              <a:rPr lang="fr-FR"/>
              <a:t>De même, nous avons créer un document de suivi des risques, géré par le chef de projet, dans lequel sont répertoriés les risques qui ont été rencontrés, les méthodes employés pour les corriger, et les effets entrainé sur le projet par ceux-ci.</a:t>
            </a: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13</a:t>
            </a:fld>
            <a:endParaRPr lang="fr-FR"/>
          </a:p>
        </p:txBody>
      </p:sp>
    </p:spTree>
    <p:extLst>
      <p:ext uri="{BB962C8B-B14F-4D97-AF65-F5344CB8AC3E}">
        <p14:creationId xmlns:p14="http://schemas.microsoft.com/office/powerpoint/2010/main" val="178859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sz="1200" b="0"/>
          </a:p>
          <a:p>
            <a:pPr marL="0" indent="0">
              <a:buNone/>
            </a:pPr>
            <a:r>
              <a:rPr lang="fr-FR" sz="1200"/>
              <a:t>Suite a la planification qui nous a donné, grâce au </a:t>
            </a:r>
            <a:r>
              <a:rPr lang="fr-FR" sz="1200" err="1"/>
              <a:t>gantt</a:t>
            </a:r>
            <a:r>
              <a:rPr lang="fr-FR" sz="1200"/>
              <a:t>, les coût salarial du projet, il restait à ajouter les coût récurent et la prévision des risques pour obtenir un budget prévisionnel réaliste.</a:t>
            </a:r>
          </a:p>
          <a:p>
            <a:pPr marL="0" indent="0">
              <a:buNone/>
            </a:pPr>
            <a:endParaRPr lang="fr-FR" sz="1200"/>
          </a:p>
          <a:p>
            <a:pPr marL="0" indent="0">
              <a:buNone/>
            </a:pPr>
            <a:r>
              <a:rPr lang="fr-FR" sz="1200"/>
              <a:t>Le budget que nous avons calculé est, comme vous pouvez le voir, plus élevé que le budget initialement prévu. </a:t>
            </a:r>
          </a:p>
          <a:p>
            <a:pPr marL="0" indent="0">
              <a:buNone/>
            </a:pPr>
            <a:r>
              <a:rPr lang="fr-FR" sz="1200"/>
              <a:t>Les causes à ce dépassement sont : </a:t>
            </a:r>
          </a:p>
          <a:p>
            <a:pPr marL="0" indent="0">
              <a:buNone/>
            </a:pPr>
            <a:r>
              <a:rPr lang="fr-FR" sz="1200"/>
              <a:t> - L’arrivée d’une 4</a:t>
            </a:r>
            <a:r>
              <a:rPr lang="fr-FR" sz="1200" baseline="30000"/>
              <a:t>e</a:t>
            </a:r>
            <a:r>
              <a:rPr lang="fr-FR" sz="1200"/>
              <a:t> personne</a:t>
            </a:r>
          </a:p>
          <a:p>
            <a:pPr marL="0" indent="0">
              <a:buNone/>
            </a:pPr>
            <a:r>
              <a:rPr lang="fr-FR" sz="1200"/>
              <a:t> - La complexité du projet, qui se répercute en charge de travail conséquente, vu que la totalité du projet est à commencer depuis 0, car qu’il n’existe pas dans l’entreprise de support, de socle sur lequel lancer le projet (BDD à installer, pas d’outil de gestion type SAP, pas de licence logiciel ni de chemin directeur définie par l’entreprise dans le cadre d’un projet de dev)</a:t>
            </a:r>
          </a:p>
          <a:p>
            <a:pPr marL="0" indent="0">
              <a:buNone/>
            </a:pPr>
            <a:r>
              <a:rPr lang="fr-FR" sz="1200"/>
              <a:t>Mais pour contrebalancer cette demande d’augmentation du budget prévue pour le projet, nos prévisions et calculs montre que le projet est parfaitement réalisable et sera capable de respecter les objectifs attendu. Dans les objectifs justement, le cout plus élevé ne sera qu’un investissement temporaire , puisque nous estimons que le retour sur investissement sera positif rapidement :</a:t>
            </a:r>
          </a:p>
          <a:p>
            <a:pPr marL="0" indent="0">
              <a:buNone/>
            </a:pPr>
            <a:r>
              <a:rPr lang="fr-FR" sz="1200"/>
              <a:t> *Barbara*</a:t>
            </a:r>
          </a:p>
          <a:p>
            <a:pPr marL="228600" indent="-228600">
              <a:buAutoNum type="arabicPeriod"/>
            </a:pPr>
            <a:endParaRPr lang="fr-FR" b="0"/>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14</a:t>
            </a:fld>
            <a:endParaRPr lang="fr-FR"/>
          </a:p>
        </p:txBody>
      </p:sp>
    </p:spTree>
    <p:extLst>
      <p:ext uri="{BB962C8B-B14F-4D97-AF65-F5344CB8AC3E}">
        <p14:creationId xmlns:p14="http://schemas.microsoft.com/office/powerpoint/2010/main" val="1992230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CONCLUSION : </a:t>
            </a:r>
          </a:p>
          <a:p>
            <a:r>
              <a:rPr lang="fr-FR"/>
              <a:t>Durant cette soutenance nous avons pu vous montrer l’organisation de l’équipe dans la gestion du projet, la prise en compte des risques, la décomposition des fonctionnalités de l’application ainsi qu’une première approche du budget.</a:t>
            </a:r>
            <a:br>
              <a:rPr lang="fr-FR"/>
            </a:br>
            <a:r>
              <a:rPr lang="fr-FR"/>
              <a:t>Pour conclure, le début de ce projet se déroule très bien. Je tiens à féliciter l’équipe pour sa motivation et force de proposition quant au chemin à prendre dans la concrétisation de ce projet. Nous sommes actuellement dans le temps pour terminer le projet dans le délai imparti.</a:t>
            </a:r>
            <a:br>
              <a:rPr lang="fr-FR"/>
            </a:br>
            <a:r>
              <a:rPr lang="fr-FR"/>
              <a:t>Durant cette première partie du projet, nous avons remarqué que le budget alloué devrait être supérieur aux 110 00€ initialement prévus. En effet, la charge salariale, les licences logicielles nécessaires ainsi que la complexité du projet (du fait de partir de 0), nous indiquent plutôt un budget d’environs 126 220€ Il serait donc nécessaire d’augmenter ce budget de 16 220€ afin de permettre des conditions de réussite optimale du projet.</a:t>
            </a:r>
          </a:p>
          <a:p>
            <a:endParaRPr lang="fr-FR"/>
          </a:p>
          <a:p>
            <a:r>
              <a:rPr lang="fr-FR"/>
              <a:t>Merci de votre attention, maintenant c’est à vous pour les questions.</a:t>
            </a: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17</a:t>
            </a:fld>
            <a:endParaRPr lang="fr-FR"/>
          </a:p>
        </p:txBody>
      </p:sp>
    </p:spTree>
    <p:extLst>
      <p:ext uri="{BB962C8B-B14F-4D97-AF65-F5344CB8AC3E}">
        <p14:creationId xmlns:p14="http://schemas.microsoft.com/office/powerpoint/2010/main" val="1427026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Pour résumer rapidement, Ce projet porte sur la récente activité développée par l’entreprise, La construction de maisons modulaires. C’est un marché en plein essor sur laquelle nous souhaitons nous positionner afin de développer une part de marché confortable. </a:t>
            </a:r>
          </a:p>
          <a:p>
            <a:endParaRPr lang="fr-FR"/>
          </a:p>
          <a:p>
            <a:r>
              <a:rPr lang="fr-FR"/>
              <a:t>L’an passé, avec un chiffre d’affaire de 200 Millions d’euros, 15% du chiffre a été effectué via la vente de maison modulaire, Soit 146 maisons vendues au total.</a:t>
            </a:r>
          </a:p>
          <a:p>
            <a:endParaRPr lang="fr-FR"/>
          </a:p>
          <a:p>
            <a:r>
              <a:rPr lang="fr-FR"/>
              <a:t>Ce chiffre peut être nettement améliorer, mais l’entreprise, et surtout les commerciaux, se heurtent aujourd’hui à un problème applicatif.</a:t>
            </a: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3</a:t>
            </a:fld>
            <a:endParaRPr lang="fr-FR"/>
          </a:p>
        </p:txBody>
      </p:sp>
    </p:spTree>
    <p:extLst>
      <p:ext uri="{BB962C8B-B14F-4D97-AF65-F5344CB8AC3E}">
        <p14:creationId xmlns:p14="http://schemas.microsoft.com/office/powerpoint/2010/main" val="265026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Effectivement, comme remontés par la plupart des commerciaux, le logiciel de gestion des devis n’est pas adapté à la vente de maison modulaires, pour diverses raisons:</a:t>
            </a:r>
          </a:p>
          <a:p>
            <a:pPr marL="171450" indent="-171450">
              <a:buFontTx/>
              <a:buChar char="-"/>
            </a:pPr>
            <a:r>
              <a:rPr lang="fr-FR"/>
              <a:t>Le logiciel actuel met plusieurs semaines avant de recevoir des mises à jour lorsqu’elles sont souhaitées,</a:t>
            </a:r>
          </a:p>
          <a:p>
            <a:pPr marL="171450" indent="-171450">
              <a:buFontTx/>
              <a:buChar char="-"/>
            </a:pPr>
            <a:endParaRPr lang="fr-FR"/>
          </a:p>
          <a:p>
            <a:pPr marL="171450" indent="-171450">
              <a:buFontTx/>
              <a:buChar char="-"/>
            </a:pPr>
            <a:r>
              <a:rPr lang="fr-FR"/>
              <a:t>Ce délais est essentiellement dû au fait que la solution actuelle est développée par un prestataire externe à l’entreprise</a:t>
            </a:r>
            <a:r>
              <a:rPr lang="fr-FR" b="1"/>
              <a:t>, [VOIR POUR DEVELOPPER LA PHRASE]</a:t>
            </a:r>
          </a:p>
          <a:p>
            <a:pPr marL="171450" indent="-171450">
              <a:buFontTx/>
              <a:buChar char="-"/>
            </a:pPr>
            <a:endParaRPr lang="fr-FR" b="1"/>
          </a:p>
          <a:p>
            <a:pPr marL="0" indent="0">
              <a:buFontTx/>
              <a:buNone/>
            </a:pPr>
            <a:r>
              <a:rPr lang="fr-FR"/>
              <a:t>- De plus, lors de sa création, le logiciel a été adapté à la vente de maison &amp; structures prédéfinies, le marché des maisons modulaires n’étant pas encore développé. De ce fait, la présentation des maisons modulaires et de leurs </a:t>
            </a:r>
            <a:r>
              <a:rPr lang="fr-FR" b="0"/>
              <a:t>avantages</a:t>
            </a:r>
            <a:r>
              <a:rPr lang="fr-FR" b="1"/>
              <a:t> </a:t>
            </a:r>
            <a:r>
              <a:rPr lang="fr-FR"/>
              <a:t>n’est pas </a:t>
            </a:r>
            <a:r>
              <a:rPr lang="fr-FR" b="0"/>
              <a:t>optimisé</a:t>
            </a:r>
            <a:r>
              <a:rPr lang="fr-FR"/>
              <a:t> et difficile à mettre en œuvre ce qui fait que la perception de personnalisation n’est pas facile à mettre en avant par les commerciaux, qui sont donc réticents à les présenter face aux clients.</a:t>
            </a:r>
          </a:p>
          <a:p>
            <a:pPr marL="171450" indent="-171450">
              <a:buFontTx/>
              <a:buChar char="-"/>
            </a:pPr>
            <a:endParaRPr lang="fr-FR"/>
          </a:p>
          <a:p>
            <a:pPr marL="0" indent="0">
              <a:buFontTx/>
              <a:buNone/>
            </a:pPr>
            <a:r>
              <a:rPr lang="fr-FR"/>
              <a:t>C’est pourquoi le développement d’une application interne à l’entreprise et conforme aux demandes métiers actuelles a été requis. Ce qui va permettre à l’entreprise MADERA et plus particulièrement à l’activité Maison Modulaire de se développer.</a:t>
            </a:r>
          </a:p>
          <a:p>
            <a:endParaRPr lang="fr-F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4</a:t>
            </a:fld>
            <a:endParaRPr lang="fr-FR"/>
          </a:p>
        </p:txBody>
      </p:sp>
    </p:spTree>
    <p:extLst>
      <p:ext uri="{BB962C8B-B14F-4D97-AF65-F5344CB8AC3E}">
        <p14:creationId xmlns:p14="http://schemas.microsoft.com/office/powerpoint/2010/main" val="313214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Avec cette nouvelle application, nous souhaitons atteindre certains objectifs:</a:t>
            </a:r>
          </a:p>
          <a:p>
            <a:endParaRPr lang="fr-FR"/>
          </a:p>
          <a:p>
            <a:pPr marL="171450" indent="-171450">
              <a:buFontTx/>
              <a:buChar char="-"/>
            </a:pPr>
            <a:r>
              <a:rPr lang="fr-FR"/>
              <a:t>Nous estimons qu’un logiciel adapté permettrait d’augmenter la notoriété de l’entreprise aux yeux des clients avec une présentation claire et précise de leur chantier, leur permettant de se projeter dans leur projet </a:t>
            </a:r>
            <a:r>
              <a:rPr lang="fr-FR" b="1"/>
              <a:t>[REVOIR LA SYNTAXE]</a:t>
            </a:r>
          </a:p>
          <a:p>
            <a:pPr marL="171450" indent="-171450">
              <a:buFontTx/>
              <a:buChar char="-"/>
            </a:pPr>
            <a:r>
              <a:rPr lang="fr-FR" b="0"/>
              <a:t>Les commerciaux seront plus enclins pour la mise en avant du produit par une ergonomie logicielle adaptée,</a:t>
            </a:r>
          </a:p>
          <a:p>
            <a:pPr marL="171450" indent="-171450">
              <a:buFontTx/>
              <a:buChar char="-"/>
            </a:pPr>
            <a:r>
              <a:rPr lang="fr-FR" b="0"/>
              <a:t>Leur permettant une meilleure interaction avec le client, développer leurs arguments en s’appuyant sur une schématisation précise des besoins du client et la présentation d’un devis complet,</a:t>
            </a:r>
          </a:p>
          <a:p>
            <a:pPr marL="171450" indent="-171450">
              <a:buFontTx/>
              <a:buChar char="-"/>
            </a:pPr>
            <a:r>
              <a:rPr lang="fr-FR" b="0"/>
              <a:t>Par cette application, l’objectif financier et de tripler la vente de maison modulaire, et obtenir un retour sur investissement en moins de 5 ans.</a:t>
            </a:r>
          </a:p>
          <a:p>
            <a:pPr marL="171450" indent="-171450">
              <a:buFontTx/>
              <a:buChar char="-"/>
            </a:pPr>
            <a:endParaRPr lang="fr-FR" b="0"/>
          </a:p>
          <a:p>
            <a:pPr marL="0" indent="0">
              <a:buFontTx/>
              <a:buNone/>
            </a:pPr>
            <a:r>
              <a:rPr lang="fr-FR" b="1"/>
              <a:t>Je laisse Barbara introduire les différentes fonctionnalités de l’application.</a:t>
            </a:r>
          </a:p>
          <a:p>
            <a:endParaRPr lang="fr-F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5</a:t>
            </a:fld>
            <a:endParaRPr lang="fr-FR"/>
          </a:p>
        </p:txBody>
      </p:sp>
    </p:spTree>
    <p:extLst>
      <p:ext uri="{BB962C8B-B14F-4D97-AF65-F5344CB8AC3E}">
        <p14:creationId xmlns:p14="http://schemas.microsoft.com/office/powerpoint/2010/main" val="404450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a:t>Pour définir les contraintes, nous avons pris en comptes les 3 grands axes de la réussite d’un projet : Le Temps, Le Cout et La Qualité.</a:t>
            </a:r>
          </a:p>
          <a:p>
            <a:pPr marL="0" indent="0">
              <a:buNone/>
            </a:pPr>
            <a:endParaRPr lang="fr-FR"/>
          </a:p>
          <a:p>
            <a:pPr marL="0" indent="0">
              <a:buNone/>
            </a:pPr>
            <a:r>
              <a:rPr lang="fr-FR"/>
              <a:t> - Nous avons liés, pour ces 3 axes, 3 objectifs du projet : *lire objectifs sur pp*</a:t>
            </a:r>
          </a:p>
          <a:p>
            <a:pPr marL="0" indent="0">
              <a:buNone/>
            </a:pPr>
            <a:endParaRPr lang="fr-FR"/>
          </a:p>
          <a:p>
            <a:pPr marL="0" indent="0">
              <a:buNone/>
            </a:pPr>
            <a:r>
              <a:rPr lang="fr-FR"/>
              <a:t>Les contraintes ne sont pas affichées ici, mais vous les trouverez dans le document papier. En voilà quelques une : </a:t>
            </a:r>
          </a:p>
          <a:p>
            <a:pPr marL="0" indent="0">
              <a:buNone/>
            </a:pPr>
            <a:r>
              <a:rPr lang="fr-FR"/>
              <a:t> - Pour le cout : Justifier nos choix stratégiques en tenant compte des objectifs présent et à venir du groupe.</a:t>
            </a:r>
          </a:p>
          <a:p>
            <a:pPr marL="0" indent="0">
              <a:buNone/>
            </a:pPr>
            <a:r>
              <a:rPr lang="fr-FR"/>
              <a:t> - Pour le temps : Rendre les livrables dans les délais imposés</a:t>
            </a:r>
          </a:p>
          <a:p>
            <a:pPr marL="0" indent="0">
              <a:buNone/>
            </a:pPr>
            <a:r>
              <a:rPr lang="fr-FR"/>
              <a:t> - Pour la qualité : Respect de la RGPD, ET le mode hors-ligne.</a:t>
            </a:r>
          </a:p>
          <a:p>
            <a:pPr marL="0" indent="0">
              <a:buNone/>
            </a:pPr>
            <a:endParaRPr lang="fr-FR" b="0"/>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7</a:t>
            </a:fld>
            <a:endParaRPr lang="fr-FR"/>
          </a:p>
        </p:txBody>
      </p:sp>
    </p:spTree>
    <p:extLst>
      <p:ext uri="{BB962C8B-B14F-4D97-AF65-F5344CB8AC3E}">
        <p14:creationId xmlns:p14="http://schemas.microsoft.com/office/powerpoint/2010/main" val="158711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err="1">
                <a:cs typeface="Calibri"/>
              </a:rPr>
              <a:t>Méthode</a:t>
            </a:r>
            <a:r>
              <a:rPr lang="en-US">
                <a:cs typeface="Calibri"/>
              </a:rPr>
              <a:t> de stockage et </a:t>
            </a:r>
            <a:r>
              <a:rPr lang="en-US" err="1">
                <a:cs typeface="Calibri"/>
              </a:rPr>
              <a:t>organisation</a:t>
            </a:r>
            <a:r>
              <a:rPr lang="en-US">
                <a:cs typeface="Calibri"/>
              </a:rPr>
              <a:t> : </a:t>
            </a:r>
          </a:p>
          <a:p>
            <a:pPr marL="0" indent="0">
              <a:buNone/>
            </a:pPr>
            <a:endParaRPr lang="en-US">
              <a:cs typeface="Calibri"/>
            </a:endParaRPr>
          </a:p>
          <a:p>
            <a:pPr marL="0" indent="0">
              <a:buFontTx/>
              <a:buNone/>
            </a:pPr>
            <a:r>
              <a:rPr lang="en-US">
                <a:cs typeface="Calibri"/>
              </a:rPr>
              <a:t>- One Drive : Stockade des documents, </a:t>
            </a:r>
            <a:r>
              <a:rPr lang="en-US" err="1">
                <a:cs typeface="Calibri"/>
              </a:rPr>
              <a:t>organisations</a:t>
            </a:r>
            <a:r>
              <a:rPr lang="en-US">
                <a:cs typeface="Calibri"/>
              </a:rPr>
              <a:t> des </a:t>
            </a:r>
            <a:r>
              <a:rPr lang="en-US" err="1">
                <a:cs typeface="Calibri"/>
              </a:rPr>
              <a:t>fichiers</a:t>
            </a:r>
            <a:endParaRPr lang="en-US">
              <a:cs typeface="Calibri"/>
            </a:endParaRPr>
          </a:p>
          <a:p>
            <a:pPr marL="0" indent="0">
              <a:buFontTx/>
              <a:buNone/>
            </a:pPr>
            <a:r>
              <a:rPr lang="en-US">
                <a:cs typeface="Calibri"/>
              </a:rPr>
              <a:t>- Microsoft TEAMS : </a:t>
            </a:r>
            <a:r>
              <a:rPr lang="en-US" err="1">
                <a:cs typeface="Calibri"/>
              </a:rPr>
              <a:t>Réunions</a:t>
            </a:r>
            <a:r>
              <a:rPr lang="en-US">
                <a:cs typeface="Calibri"/>
              </a:rPr>
              <a:t>, notifications, partage </a:t>
            </a:r>
            <a:r>
              <a:rPr lang="en-US" err="1">
                <a:cs typeface="Calibri"/>
              </a:rPr>
              <a:t>d’écrans</a:t>
            </a:r>
            <a:r>
              <a:rPr lang="en-US">
                <a:cs typeface="Calibri"/>
              </a:rPr>
              <a:t>, travail collaborative et </a:t>
            </a:r>
            <a:r>
              <a:rPr lang="en-US" err="1">
                <a:cs typeface="Calibri"/>
              </a:rPr>
              <a:t>relié</a:t>
            </a:r>
            <a:r>
              <a:rPr lang="en-US">
                <a:cs typeface="Calibri"/>
              </a:rPr>
              <a:t> à OneDrive</a:t>
            </a:r>
          </a:p>
          <a:p>
            <a:pPr marL="0" indent="0">
              <a:buFontTx/>
              <a:buNone/>
            </a:pPr>
            <a:r>
              <a:rPr lang="en-US">
                <a:cs typeface="Calibri"/>
              </a:rPr>
              <a:t>- GIT : </a:t>
            </a:r>
            <a:r>
              <a:rPr lang="en-US" err="1">
                <a:cs typeface="Calibri"/>
              </a:rPr>
              <a:t>Versionning</a:t>
            </a:r>
            <a:r>
              <a:rPr lang="en-US">
                <a:cs typeface="Calibri"/>
              </a:rPr>
              <a:t> des documents </a:t>
            </a:r>
            <a:r>
              <a:rPr lang="en-US" err="1">
                <a:cs typeface="Calibri"/>
              </a:rPr>
              <a:t>création</a:t>
            </a:r>
            <a:r>
              <a:rPr lang="en-US">
                <a:cs typeface="Calibri"/>
              </a:rPr>
              <a:t> de branches</a:t>
            </a:r>
          </a:p>
        </p:txBody>
      </p:sp>
      <p:sp>
        <p:nvSpPr>
          <p:cNvPr id="4" name="Slide Number Placeholder 3"/>
          <p:cNvSpPr>
            <a:spLocks noGrp="1"/>
          </p:cNvSpPr>
          <p:nvPr>
            <p:ph type="sldNum" sz="quarter" idx="5"/>
          </p:nvPr>
        </p:nvSpPr>
        <p:spPr/>
        <p:txBody>
          <a:bodyPr/>
          <a:lstStyle/>
          <a:p>
            <a:fld id="{6052DC3D-A58D-4B2E-A856-57ECFC1D3A29}" type="slidenum">
              <a:rPr lang="fr-FR" smtClean="0"/>
              <a:t>9</a:t>
            </a:fld>
            <a:endParaRPr lang="fr-FR"/>
          </a:p>
        </p:txBody>
      </p:sp>
    </p:spTree>
    <p:extLst>
      <p:ext uri="{BB962C8B-B14F-4D97-AF65-F5344CB8AC3E}">
        <p14:creationId xmlns:p14="http://schemas.microsoft.com/office/powerpoint/2010/main" val="348731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endParaRPr lang="fr-FR" b="0"/>
          </a:p>
          <a:p>
            <a:pPr marL="0" indent="0">
              <a:buNone/>
            </a:pPr>
            <a:r>
              <a:rPr lang="fr-FR"/>
              <a:t>Nous avons mis en place plusieurs indicateurs. </a:t>
            </a:r>
          </a:p>
          <a:p>
            <a:pPr marL="0" indent="0">
              <a:buNone/>
            </a:pPr>
            <a:r>
              <a:rPr lang="fr-FR"/>
              <a:t>Les indicateurs de pilotage sont basés sur les dates et sur un Kanban que nous avons mis en place, pour faire une répartition et un suivi individualisé.</a:t>
            </a:r>
          </a:p>
          <a:p>
            <a:pPr marL="0" indent="0">
              <a:buNone/>
            </a:pPr>
            <a:endParaRPr lang="fr-FR"/>
          </a:p>
          <a:p>
            <a:pPr marL="0" indent="0">
              <a:buNone/>
            </a:pPr>
            <a:r>
              <a:rPr lang="fr-FR"/>
              <a:t>*Lire les indics*</a:t>
            </a:r>
          </a:p>
          <a:p>
            <a:pPr marL="0" indent="0">
              <a:buNone/>
            </a:pPr>
            <a:endParaRPr lang="fr-FR"/>
          </a:p>
          <a:p>
            <a:pPr marL="0" indent="0">
              <a:buNone/>
            </a:pPr>
            <a:r>
              <a:rPr lang="fr-FR"/>
              <a:t>Les indicateurs de réussite sont basés sur un calcul automatique du budget, ainsi que deux valeurs : *Lire indics* </a:t>
            </a: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10</a:t>
            </a:fld>
            <a:endParaRPr lang="fr-FR"/>
          </a:p>
        </p:txBody>
      </p:sp>
    </p:spTree>
    <p:extLst>
      <p:ext uri="{BB962C8B-B14F-4D97-AF65-F5344CB8AC3E}">
        <p14:creationId xmlns:p14="http://schemas.microsoft.com/office/powerpoint/2010/main" val="26723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a:t>Nous avons fait fonctionné nos 4 cerveaux</a:t>
            </a:r>
          </a:p>
          <a:p>
            <a:pPr marL="228600" indent="-228600">
              <a:buAutoNum type="arabicPeriod"/>
            </a:pPr>
            <a:endParaRPr lang="fr-FR"/>
          </a:p>
          <a:p>
            <a:pPr marL="228600" indent="-228600">
              <a:buAutoNum type="arabicPeriod"/>
            </a:pPr>
            <a:r>
              <a:rPr lang="fr-FR"/>
              <a:t>WBS : Décomposition hiérarchique du projet sous forme de tâches, phase par phase. </a:t>
            </a:r>
            <a:r>
              <a:rPr lang="fr-FR" b="1"/>
              <a:t>Faire chacun des livrables ?</a:t>
            </a:r>
            <a:endParaRPr lang="fr-FR" b="0"/>
          </a:p>
          <a:p>
            <a:pPr marL="228600" indent="-228600">
              <a:buAutoNum type="arabicPeriod"/>
            </a:pPr>
            <a:r>
              <a:rPr lang="fr-FR" b="0"/>
              <a:t>FBS : Définition est décomposition du projet sous forme de fonctions. Fonctions contraintes / Fonctions principales</a:t>
            </a:r>
          </a:p>
          <a:p>
            <a:pPr marL="228600" indent="-228600">
              <a:buAutoNum type="arabicPeriod"/>
            </a:pPr>
            <a:r>
              <a:rPr lang="fr-FR" b="0"/>
              <a:t>Gestion des risques : Prévention, criticité présentée par Maximilien</a:t>
            </a:r>
          </a:p>
          <a:p>
            <a:pPr marL="228600" indent="-228600">
              <a:buAutoNum type="arabicPeriod"/>
            </a:pPr>
            <a:r>
              <a:rPr lang="fr-FR" b="0"/>
              <a:t>Planning prévisionnel </a:t>
            </a:r>
          </a:p>
          <a:p>
            <a:pPr marL="228600" indent="-228600">
              <a:buAutoNum type="arabicPeriod"/>
            </a:pPr>
            <a:r>
              <a:rPr lang="fr-FR" b="0"/>
              <a:t>Budget</a:t>
            </a:r>
          </a:p>
          <a:p>
            <a:pPr marL="685800" lvl="1" indent="-228600">
              <a:buAutoNum type="arabicPeriod"/>
            </a:pPr>
            <a:endParaRPr lang="fr-FR" b="0"/>
          </a:p>
          <a:p>
            <a:pPr marL="228600" indent="-228600">
              <a:buAutoNum type="arabicPeriod"/>
            </a:pPr>
            <a:endParaRPr lang="fr-FR" b="0"/>
          </a:p>
          <a:p>
            <a:pPr marL="228600" indent="-228600">
              <a:buAutoNum type="arabicPeriod"/>
            </a:pPr>
            <a:endParaRPr lang="fr-FR" b="0"/>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11</a:t>
            </a:fld>
            <a:endParaRPr lang="fr-FR"/>
          </a:p>
        </p:txBody>
      </p:sp>
    </p:spTree>
    <p:extLst>
      <p:ext uri="{BB962C8B-B14F-4D97-AF65-F5344CB8AC3E}">
        <p14:creationId xmlns:p14="http://schemas.microsoft.com/office/powerpoint/2010/main" val="158711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1. Le Macro-Planning regroupe les différentes phases du projet chronologiquement. Définition des jalons, et des durées</a:t>
            </a:r>
            <a:endParaRPr lang="en-US"/>
          </a:p>
          <a:p>
            <a:r>
              <a:rPr lang="fr-FR"/>
              <a:t>2. Création du planning sous Microsoft Project 2019 (mélange de tous les éléments du diapo)</a:t>
            </a:r>
            <a:endParaRPr lang="en-US"/>
          </a:p>
          <a:p>
            <a:r>
              <a:rPr lang="fr-FR"/>
              <a:t>3. Une fois planning OK -&gt; Création Planning de référence -&gt; Citer les avantages</a:t>
            </a:r>
            <a:endParaRPr lang="en-US"/>
          </a:p>
          <a:p>
            <a:endParaRPr lang="fr-FR">
              <a:cs typeface="Calibri"/>
            </a:endParaRPr>
          </a:p>
        </p:txBody>
      </p:sp>
      <p:sp>
        <p:nvSpPr>
          <p:cNvPr id="4" name="Espace réservé du numéro de diapositive 3"/>
          <p:cNvSpPr>
            <a:spLocks noGrp="1"/>
          </p:cNvSpPr>
          <p:nvPr>
            <p:ph type="sldNum" sz="quarter" idx="5"/>
          </p:nvPr>
        </p:nvSpPr>
        <p:spPr/>
        <p:txBody>
          <a:bodyPr/>
          <a:lstStyle/>
          <a:p>
            <a:fld id="{6052DC3D-A58D-4B2E-A856-57ECFC1D3A29}" type="slidenum">
              <a:rPr lang="fr-FR" smtClean="0"/>
              <a:t>12</a:t>
            </a:fld>
            <a:endParaRPr lang="fr-FR"/>
          </a:p>
        </p:txBody>
      </p:sp>
    </p:spTree>
    <p:extLst>
      <p:ext uri="{BB962C8B-B14F-4D97-AF65-F5344CB8AC3E}">
        <p14:creationId xmlns:p14="http://schemas.microsoft.com/office/powerpoint/2010/main" val="1121191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D5DA93-E83A-49A5-A997-E0BE564190A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CA4D840-4166-4ECD-89F4-F169A47234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BED73F5-1A41-49F0-BFCA-F0B7B6B9C62F}"/>
              </a:ext>
            </a:extLst>
          </p:cNvPr>
          <p:cNvSpPr>
            <a:spLocks noGrp="1"/>
          </p:cNvSpPr>
          <p:nvPr>
            <p:ph type="dt" sz="half" idx="10"/>
          </p:nvPr>
        </p:nvSpPr>
        <p:spPr/>
        <p:txBody>
          <a:bodyPr/>
          <a:lstStyle/>
          <a:p>
            <a:fld id="{935D783A-B39B-4802-AD19-FC068CC2F21A}" type="datetime1">
              <a:rPr lang="fr-FR" smtClean="0"/>
              <a:t>17/06/2020</a:t>
            </a:fld>
            <a:endParaRPr lang="fr-FR"/>
          </a:p>
        </p:txBody>
      </p:sp>
      <p:sp>
        <p:nvSpPr>
          <p:cNvPr id="5" name="Espace réservé du pied de page 4">
            <a:extLst>
              <a:ext uri="{FF2B5EF4-FFF2-40B4-BE49-F238E27FC236}">
                <a16:creationId xmlns:a16="http://schemas.microsoft.com/office/drawing/2014/main" id="{105754F9-5EA2-4FA7-92ED-7C7E8C4679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24245AC-DB12-41F9-8338-4CDC7C3264F5}"/>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402663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AC6EB4-C489-43B7-BEC8-F8C3B273F71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7072964-E578-4DCE-8A3A-BE272FCA975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4678906-37CF-4160-BD9A-B813E5CFDBAE}"/>
              </a:ext>
            </a:extLst>
          </p:cNvPr>
          <p:cNvSpPr>
            <a:spLocks noGrp="1"/>
          </p:cNvSpPr>
          <p:nvPr>
            <p:ph type="dt" sz="half" idx="10"/>
          </p:nvPr>
        </p:nvSpPr>
        <p:spPr/>
        <p:txBody>
          <a:bodyPr/>
          <a:lstStyle/>
          <a:p>
            <a:fld id="{17E620B3-2907-4A85-A73A-0C4F0374F171}" type="datetime1">
              <a:rPr lang="fr-FR" smtClean="0"/>
              <a:t>17/06/2020</a:t>
            </a:fld>
            <a:endParaRPr lang="fr-FR"/>
          </a:p>
        </p:txBody>
      </p:sp>
      <p:sp>
        <p:nvSpPr>
          <p:cNvPr id="5" name="Espace réservé du pied de page 4">
            <a:extLst>
              <a:ext uri="{FF2B5EF4-FFF2-40B4-BE49-F238E27FC236}">
                <a16:creationId xmlns:a16="http://schemas.microsoft.com/office/drawing/2014/main" id="{FEF10BAC-6839-4F00-B78C-0AB06ED41D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5A9CD6-7CFD-41BD-999C-83CAE5B65D3B}"/>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211075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F8ADB3F-5E4A-4F3B-8ABC-3A7044B6846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CA07AC1-8332-4FAA-92B9-E57A41D0F06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66C5C9A-58BF-4B28-9427-37C6B746441A}"/>
              </a:ext>
            </a:extLst>
          </p:cNvPr>
          <p:cNvSpPr>
            <a:spLocks noGrp="1"/>
          </p:cNvSpPr>
          <p:nvPr>
            <p:ph type="dt" sz="half" idx="10"/>
          </p:nvPr>
        </p:nvSpPr>
        <p:spPr/>
        <p:txBody>
          <a:bodyPr/>
          <a:lstStyle/>
          <a:p>
            <a:fld id="{16A451A2-D74D-4E99-A896-02EE8680EF2F}" type="datetime1">
              <a:rPr lang="fr-FR" smtClean="0"/>
              <a:t>17/06/2020</a:t>
            </a:fld>
            <a:endParaRPr lang="fr-FR"/>
          </a:p>
        </p:txBody>
      </p:sp>
      <p:sp>
        <p:nvSpPr>
          <p:cNvPr id="5" name="Espace réservé du pied de page 4">
            <a:extLst>
              <a:ext uri="{FF2B5EF4-FFF2-40B4-BE49-F238E27FC236}">
                <a16:creationId xmlns:a16="http://schemas.microsoft.com/office/drawing/2014/main" id="{7EB1B39E-BE97-4C6E-BA7E-920CE442924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5D453F8-56B0-47E6-9602-976EC5C3709C}"/>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49181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07566-32C2-42FE-BD34-6238D160360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EBC9B4B-092F-4B44-A3E0-3241105251C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AC42BA5-A077-478D-9F54-F6EB586B2219}"/>
              </a:ext>
            </a:extLst>
          </p:cNvPr>
          <p:cNvSpPr>
            <a:spLocks noGrp="1"/>
          </p:cNvSpPr>
          <p:nvPr>
            <p:ph type="dt" sz="half" idx="10"/>
          </p:nvPr>
        </p:nvSpPr>
        <p:spPr/>
        <p:txBody>
          <a:bodyPr/>
          <a:lstStyle/>
          <a:p>
            <a:fld id="{118D7427-F52A-461D-878C-11B77EAD7A9B}" type="datetime1">
              <a:rPr lang="fr-FR" smtClean="0"/>
              <a:t>17/06/2020</a:t>
            </a:fld>
            <a:endParaRPr lang="fr-FR"/>
          </a:p>
        </p:txBody>
      </p:sp>
      <p:sp>
        <p:nvSpPr>
          <p:cNvPr id="5" name="Espace réservé du pied de page 4">
            <a:extLst>
              <a:ext uri="{FF2B5EF4-FFF2-40B4-BE49-F238E27FC236}">
                <a16:creationId xmlns:a16="http://schemas.microsoft.com/office/drawing/2014/main" id="{FB833DE9-38C3-4E85-AA0D-EEAD3898E0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AF8D57-B8FF-4F5C-8F29-FB3B31E27A57}"/>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3282571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011498-3828-4AE9-82DA-DE9D87CD7BF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F0F6BE7-E46C-4DEA-B06D-CC8B81B69E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2F4A28F-A4D9-4ACD-860E-DA2BF6529362}"/>
              </a:ext>
            </a:extLst>
          </p:cNvPr>
          <p:cNvSpPr>
            <a:spLocks noGrp="1"/>
          </p:cNvSpPr>
          <p:nvPr>
            <p:ph type="dt" sz="half" idx="10"/>
          </p:nvPr>
        </p:nvSpPr>
        <p:spPr/>
        <p:txBody>
          <a:bodyPr/>
          <a:lstStyle/>
          <a:p>
            <a:fld id="{47F5E04C-F2A3-4E8B-9CE1-6CBF48B6887C}" type="datetime1">
              <a:rPr lang="fr-FR" smtClean="0"/>
              <a:t>17/06/2020</a:t>
            </a:fld>
            <a:endParaRPr lang="fr-FR"/>
          </a:p>
        </p:txBody>
      </p:sp>
      <p:sp>
        <p:nvSpPr>
          <p:cNvPr id="5" name="Espace réservé du pied de page 4">
            <a:extLst>
              <a:ext uri="{FF2B5EF4-FFF2-40B4-BE49-F238E27FC236}">
                <a16:creationId xmlns:a16="http://schemas.microsoft.com/office/drawing/2014/main" id="{1B2A9826-5297-4B9C-9820-ACB2103B8D0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57FA4A-CF77-453E-9504-8355E12BB452}"/>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67084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7F1BE-FEB8-4CA8-AA63-3BF1DFF4055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02FCC59-E55B-466B-9B66-381B783845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9079C17-5FDF-4FD1-B0A1-31CD0E7A2E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F3BD1D4-DE96-4114-9CF4-E2B377863A21}"/>
              </a:ext>
            </a:extLst>
          </p:cNvPr>
          <p:cNvSpPr>
            <a:spLocks noGrp="1"/>
          </p:cNvSpPr>
          <p:nvPr>
            <p:ph type="dt" sz="half" idx="10"/>
          </p:nvPr>
        </p:nvSpPr>
        <p:spPr/>
        <p:txBody>
          <a:bodyPr/>
          <a:lstStyle/>
          <a:p>
            <a:fld id="{088014A7-1CDC-4AEC-A40D-EECF25005063}" type="datetime1">
              <a:rPr lang="fr-FR" smtClean="0"/>
              <a:t>17/06/2020</a:t>
            </a:fld>
            <a:endParaRPr lang="fr-FR"/>
          </a:p>
        </p:txBody>
      </p:sp>
      <p:sp>
        <p:nvSpPr>
          <p:cNvPr id="6" name="Espace réservé du pied de page 5">
            <a:extLst>
              <a:ext uri="{FF2B5EF4-FFF2-40B4-BE49-F238E27FC236}">
                <a16:creationId xmlns:a16="http://schemas.microsoft.com/office/drawing/2014/main" id="{A418255A-275E-4E2E-BB74-D99D23D8161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3382162-2B7C-4886-BA52-E5203109DB86}"/>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2046055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0BF95-04C4-4304-B701-ADCDF481DC0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7A6337B-CFD1-4822-B38D-FC4DA43D6B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A35EE34-8189-4AEF-BDC5-66B3A83A8ED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8789FC9-82BA-45AF-9E0D-4694306310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EBAE70D-8DC2-4A80-AA9D-FC26A9AFA53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EB21D71-8CB5-422A-95E4-D1CA269E3505}"/>
              </a:ext>
            </a:extLst>
          </p:cNvPr>
          <p:cNvSpPr>
            <a:spLocks noGrp="1"/>
          </p:cNvSpPr>
          <p:nvPr>
            <p:ph type="dt" sz="half" idx="10"/>
          </p:nvPr>
        </p:nvSpPr>
        <p:spPr/>
        <p:txBody>
          <a:bodyPr/>
          <a:lstStyle/>
          <a:p>
            <a:fld id="{F18615F4-55B8-4DDF-A153-22F8CDF1D456}" type="datetime1">
              <a:rPr lang="fr-FR" smtClean="0"/>
              <a:t>17/06/2020</a:t>
            </a:fld>
            <a:endParaRPr lang="fr-FR"/>
          </a:p>
        </p:txBody>
      </p:sp>
      <p:sp>
        <p:nvSpPr>
          <p:cNvPr id="8" name="Espace réservé du pied de page 7">
            <a:extLst>
              <a:ext uri="{FF2B5EF4-FFF2-40B4-BE49-F238E27FC236}">
                <a16:creationId xmlns:a16="http://schemas.microsoft.com/office/drawing/2014/main" id="{F182E2FC-99D4-41D6-AA04-6BF048BC911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9AA5B0E-E416-4A04-A8DB-311C80256404}"/>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3484070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E189E4-E14B-427C-9754-2C7CF0C04FD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68ECCD6-4FB6-43C6-9DA4-F216545A1FA4}"/>
              </a:ext>
            </a:extLst>
          </p:cNvPr>
          <p:cNvSpPr>
            <a:spLocks noGrp="1"/>
          </p:cNvSpPr>
          <p:nvPr>
            <p:ph type="dt" sz="half" idx="10"/>
          </p:nvPr>
        </p:nvSpPr>
        <p:spPr/>
        <p:txBody>
          <a:bodyPr/>
          <a:lstStyle/>
          <a:p>
            <a:fld id="{0EDEA349-DBAB-4FE7-B56B-E5058522C01C}" type="datetime1">
              <a:rPr lang="fr-FR" smtClean="0"/>
              <a:t>17/06/2020</a:t>
            </a:fld>
            <a:endParaRPr lang="fr-FR"/>
          </a:p>
        </p:txBody>
      </p:sp>
      <p:sp>
        <p:nvSpPr>
          <p:cNvPr id="4" name="Espace réservé du pied de page 3">
            <a:extLst>
              <a:ext uri="{FF2B5EF4-FFF2-40B4-BE49-F238E27FC236}">
                <a16:creationId xmlns:a16="http://schemas.microsoft.com/office/drawing/2014/main" id="{1DCA14A8-B7D6-44A2-899B-BB7FFC746D4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CB2896-C392-494D-8E58-8500A237997F}"/>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372758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F1C349B-1C20-4CE7-BD33-195583B2CA62}"/>
              </a:ext>
            </a:extLst>
          </p:cNvPr>
          <p:cNvSpPr>
            <a:spLocks noGrp="1"/>
          </p:cNvSpPr>
          <p:nvPr>
            <p:ph type="dt" sz="half" idx="10"/>
          </p:nvPr>
        </p:nvSpPr>
        <p:spPr/>
        <p:txBody>
          <a:bodyPr/>
          <a:lstStyle/>
          <a:p>
            <a:fld id="{BE907B10-D01C-4E48-A17C-AE5C5633D251}" type="datetime1">
              <a:rPr lang="fr-FR" smtClean="0"/>
              <a:t>17/06/2020</a:t>
            </a:fld>
            <a:endParaRPr lang="fr-FR"/>
          </a:p>
        </p:txBody>
      </p:sp>
      <p:sp>
        <p:nvSpPr>
          <p:cNvPr id="3" name="Espace réservé du pied de page 2">
            <a:extLst>
              <a:ext uri="{FF2B5EF4-FFF2-40B4-BE49-F238E27FC236}">
                <a16:creationId xmlns:a16="http://schemas.microsoft.com/office/drawing/2014/main" id="{563B5319-D511-41A6-9376-7DC2C4F405D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0836E11-0EE1-4182-BE96-F8E3643A96C6}"/>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75355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F640C-E566-4A36-8D9A-12E05E6C37D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7D55A2B-5D23-446A-AA91-EDF9BACA9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52BC630-A195-4739-AA60-0073816A8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9F6601-6770-4572-80AE-21F65791FE20}"/>
              </a:ext>
            </a:extLst>
          </p:cNvPr>
          <p:cNvSpPr>
            <a:spLocks noGrp="1"/>
          </p:cNvSpPr>
          <p:nvPr>
            <p:ph type="dt" sz="half" idx="10"/>
          </p:nvPr>
        </p:nvSpPr>
        <p:spPr/>
        <p:txBody>
          <a:bodyPr/>
          <a:lstStyle/>
          <a:p>
            <a:fld id="{CAC76038-14A7-4427-BA19-E244F39DAF12}" type="datetime1">
              <a:rPr lang="fr-FR" smtClean="0"/>
              <a:t>17/06/2020</a:t>
            </a:fld>
            <a:endParaRPr lang="fr-FR"/>
          </a:p>
        </p:txBody>
      </p:sp>
      <p:sp>
        <p:nvSpPr>
          <p:cNvPr id="6" name="Espace réservé du pied de page 5">
            <a:extLst>
              <a:ext uri="{FF2B5EF4-FFF2-40B4-BE49-F238E27FC236}">
                <a16:creationId xmlns:a16="http://schemas.microsoft.com/office/drawing/2014/main" id="{81D17CAA-696B-419E-A693-9F1BDC2F2FD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4B2079B-34D5-481E-8B65-00EBC64FA204}"/>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331939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34441-B50F-41E4-A735-E062727ED07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28923BC-78F4-4A69-A3D4-7063C39CE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97C5579-8DDE-4052-A99E-318DBCBD5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E5E7992-C45D-4E02-AF8A-F15A0436F3F7}"/>
              </a:ext>
            </a:extLst>
          </p:cNvPr>
          <p:cNvSpPr>
            <a:spLocks noGrp="1"/>
          </p:cNvSpPr>
          <p:nvPr>
            <p:ph type="dt" sz="half" idx="10"/>
          </p:nvPr>
        </p:nvSpPr>
        <p:spPr/>
        <p:txBody>
          <a:bodyPr/>
          <a:lstStyle/>
          <a:p>
            <a:fld id="{2B05BE32-C1D7-4127-9029-159D2433F4AF}" type="datetime1">
              <a:rPr lang="fr-FR" smtClean="0"/>
              <a:t>17/06/2020</a:t>
            </a:fld>
            <a:endParaRPr lang="fr-FR"/>
          </a:p>
        </p:txBody>
      </p:sp>
      <p:sp>
        <p:nvSpPr>
          <p:cNvPr id="6" name="Espace réservé du pied de page 5">
            <a:extLst>
              <a:ext uri="{FF2B5EF4-FFF2-40B4-BE49-F238E27FC236}">
                <a16:creationId xmlns:a16="http://schemas.microsoft.com/office/drawing/2014/main" id="{DF822379-8531-415D-B189-07C1437C84D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0A42252-46D1-4AE0-AF58-BA55F2174E4C}"/>
              </a:ext>
            </a:extLst>
          </p:cNvPr>
          <p:cNvSpPr>
            <a:spLocks noGrp="1"/>
          </p:cNvSpPr>
          <p:nvPr>
            <p:ph type="sldNum" sz="quarter" idx="12"/>
          </p:nvPr>
        </p:nvSpPr>
        <p:spPr/>
        <p:txBody>
          <a:bodyPr/>
          <a:lstStyle/>
          <a:p>
            <a:fld id="{57551967-C080-437B-9231-74349D51DB76}" type="slidenum">
              <a:rPr lang="fr-FR" smtClean="0"/>
              <a:t>‹#›</a:t>
            </a:fld>
            <a:endParaRPr lang="fr-FR"/>
          </a:p>
        </p:txBody>
      </p:sp>
    </p:spTree>
    <p:extLst>
      <p:ext uri="{BB962C8B-B14F-4D97-AF65-F5344CB8AC3E}">
        <p14:creationId xmlns:p14="http://schemas.microsoft.com/office/powerpoint/2010/main" val="407089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110155F-44D9-490F-8BCA-43D4018349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A1EB2A-4014-422D-B9BC-BBF02400E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F92B59A-1EAB-4834-98CD-752C52AAB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55A05-3F42-43B0-9BFE-CA4A798BAD26}" type="datetime1">
              <a:rPr lang="fr-FR" smtClean="0"/>
              <a:t>17/06/2020</a:t>
            </a:fld>
            <a:endParaRPr lang="fr-FR"/>
          </a:p>
        </p:txBody>
      </p:sp>
      <p:sp>
        <p:nvSpPr>
          <p:cNvPr id="5" name="Espace réservé du pied de page 4">
            <a:extLst>
              <a:ext uri="{FF2B5EF4-FFF2-40B4-BE49-F238E27FC236}">
                <a16:creationId xmlns:a16="http://schemas.microsoft.com/office/drawing/2014/main" id="{3220DDDE-A91F-4465-936E-3930FC19E3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2EA9577-E25B-42D1-BCDF-20D429291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551967-C080-437B-9231-74349D51DB76}" type="slidenum">
              <a:rPr lang="fr-FR" smtClean="0"/>
              <a:t>‹#›</a:t>
            </a:fld>
            <a:endParaRPr lang="fr-FR"/>
          </a:p>
        </p:txBody>
      </p:sp>
    </p:spTree>
    <p:extLst>
      <p:ext uri="{BB962C8B-B14F-4D97-AF65-F5344CB8AC3E}">
        <p14:creationId xmlns:p14="http://schemas.microsoft.com/office/powerpoint/2010/main" val="3671420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svg"/><Relationship Id="rId25"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34.svg"/><Relationship Id="rId20" Type="http://schemas.openxmlformats.org/officeDocument/2006/relationships/image" Target="../media/image38.png"/><Relationship Id="rId29" Type="http://schemas.openxmlformats.org/officeDocument/2006/relationships/hyperlink" Target="https://pixnio.com/objects/paper-pen-planning-reminder-school-notes" TargetMode="Externa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5.jpeg"/><Relationship Id="rId10" Type="http://schemas.openxmlformats.org/officeDocument/2006/relationships/image" Target="../media/image28.svg"/><Relationship Id="rId19" Type="http://schemas.openxmlformats.org/officeDocument/2006/relationships/image" Target="../media/image37.png"/><Relationship Id="rId31" Type="http://schemas.openxmlformats.org/officeDocument/2006/relationships/hyperlink" Target="http://www.picpedia.org/clipboard/budget.html" TargetMode="External"/><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png"/><Relationship Id="rId27" Type="http://schemas.openxmlformats.org/officeDocument/2006/relationships/hyperlink" Target="https://commons.wikimedia.org/wiki/File:D-W015_Warnung_vor_Absturzgefahr_ty.svg" TargetMode="External"/><Relationship Id="rId30" Type="http://schemas.openxmlformats.org/officeDocument/2006/relationships/image" Target="../media/image46.jpe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51.png"/><Relationship Id="rId18" Type="http://schemas.openxmlformats.org/officeDocument/2006/relationships/image" Target="../media/image55.svg"/><Relationship Id="rId3" Type="http://schemas.openxmlformats.org/officeDocument/2006/relationships/image" Target="../media/image47.png"/><Relationship Id="rId21" Type="http://schemas.openxmlformats.org/officeDocument/2006/relationships/image" Target="../media/image57.png"/><Relationship Id="rId7" Type="http://schemas.openxmlformats.org/officeDocument/2006/relationships/diagramQuickStyle" Target="../diagrams/quickStyle2.xml"/><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53.svg"/><Relationship Id="rId20" Type="http://schemas.openxmlformats.org/officeDocument/2006/relationships/hyperlink" Target="https://commons.wikimedia.org/wiki/File:Checkbox.svg" TargetMode="Externa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hyperlink" Target="https://es.wikipedia.org/wiki/Microsoft_Project" TargetMode="External"/><Relationship Id="rId24" Type="http://schemas.openxmlformats.org/officeDocument/2006/relationships/image" Target="../media/image59.png"/><Relationship Id="rId5" Type="http://schemas.openxmlformats.org/officeDocument/2006/relationships/diagramData" Target="../diagrams/data2.xml"/><Relationship Id="rId15" Type="http://schemas.openxmlformats.org/officeDocument/2006/relationships/image" Target="../media/image52.png"/><Relationship Id="rId23" Type="http://schemas.microsoft.com/office/2017/06/relationships/model3d" Target="../media/model3d1.glb"/><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8.png"/><Relationship Id="rId9" Type="http://schemas.microsoft.com/office/2007/relationships/diagramDrawing" Target="../diagrams/drawing2.xml"/><Relationship Id="rId14" Type="http://schemas.openxmlformats.org/officeDocument/2006/relationships/hyperlink" Target="https://nl.wikipedia.org/wiki/Bestand:Procent-teken.svg" TargetMode="External"/><Relationship Id="rId22" Type="http://schemas.openxmlformats.org/officeDocument/2006/relationships/image" Target="../media/image58.sv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8.png"/><Relationship Id="rId4" Type="http://schemas.openxmlformats.org/officeDocument/2006/relationships/diagramData" Target="../diagrams/data1.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B7F189F-652C-4728-A765-D93C9436F596}"/>
              </a:ext>
            </a:extLst>
          </p:cNvPr>
          <p:cNvSpPr>
            <a:spLocks noGrp="1"/>
          </p:cNvSpPr>
          <p:nvPr>
            <p:ph type="sldNum" sz="quarter" idx="12"/>
          </p:nvPr>
        </p:nvSpPr>
        <p:spPr/>
        <p:txBody>
          <a:bodyPr/>
          <a:lstStyle/>
          <a:p>
            <a:fld id="{57551967-C080-437B-9231-74349D51DB76}" type="slidenum">
              <a:rPr lang="fr-FR" smtClean="0"/>
              <a:t>1</a:t>
            </a:fld>
            <a:endParaRPr lang="fr-FR"/>
          </a:p>
        </p:txBody>
      </p:sp>
      <p:pic>
        <p:nvPicPr>
          <p:cNvPr id="1026" name="Picture 2">
            <a:extLst>
              <a:ext uri="{FF2B5EF4-FFF2-40B4-BE49-F238E27FC236}">
                <a16:creationId xmlns:a16="http://schemas.microsoft.com/office/drawing/2014/main" id="{A5F645AF-4566-4479-9BDC-C8DB0EEE8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avec coins rognés en diagonale 7">
            <a:extLst>
              <a:ext uri="{FF2B5EF4-FFF2-40B4-BE49-F238E27FC236}">
                <a16:creationId xmlns:a16="http://schemas.microsoft.com/office/drawing/2014/main" id="{2AE92A92-9ABF-42FE-9F39-A8D0E1325C4E}"/>
              </a:ext>
            </a:extLst>
          </p:cNvPr>
          <p:cNvSpPr/>
          <p:nvPr/>
        </p:nvSpPr>
        <p:spPr>
          <a:xfrm>
            <a:off x="1498833" y="371316"/>
            <a:ext cx="9194334" cy="1541374"/>
          </a:xfrm>
          <a:prstGeom prst="snip2Diag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1035" name="Picture 11">
            <a:extLst>
              <a:ext uri="{FF2B5EF4-FFF2-40B4-BE49-F238E27FC236}">
                <a16:creationId xmlns:a16="http://schemas.microsoft.com/office/drawing/2014/main" id="{0ACF573A-66F2-4D6E-89FF-39E59775D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900" y="341903"/>
            <a:ext cx="541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AC1E8EF-F65C-4035-BFEF-298DB13CCA21}"/>
              </a:ext>
            </a:extLst>
          </p:cNvPr>
          <p:cNvSpPr/>
          <p:nvPr/>
        </p:nvSpPr>
        <p:spPr>
          <a:xfrm>
            <a:off x="0" y="3206913"/>
            <a:ext cx="12192000" cy="1266737"/>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2DA67E5-A3B6-43FE-9072-0B5F2B0FD8F5}"/>
              </a:ext>
            </a:extLst>
          </p:cNvPr>
          <p:cNvSpPr/>
          <p:nvPr/>
        </p:nvSpPr>
        <p:spPr>
          <a:xfrm>
            <a:off x="0" y="3143504"/>
            <a:ext cx="12029812" cy="1482457"/>
          </a:xfrm>
          <a:prstGeom prst="rect">
            <a:avLst/>
          </a:prstGeom>
        </p:spPr>
        <p:txBody>
          <a:bodyPr wrap="square">
            <a:spAutoFit/>
          </a:bodyPr>
          <a:lstStyle/>
          <a:p>
            <a:pPr algn="ctr">
              <a:spcBef>
                <a:spcPts val="1000"/>
              </a:spcBef>
            </a:pPr>
            <a:r>
              <a:rPr lang="fr-FR" sz="4000">
                <a:solidFill>
                  <a:srgbClr val="0E9453"/>
                </a:solidFill>
                <a:latin typeface="Comfortaa"/>
              </a:rPr>
              <a:t>Projet applicatif pour gestion des maisons modulaires</a:t>
            </a:r>
          </a:p>
          <a:p>
            <a:pPr algn="ctr">
              <a:spcBef>
                <a:spcPts val="1000"/>
              </a:spcBef>
            </a:pPr>
            <a:r>
              <a:rPr lang="fr-FR" sz="2400">
                <a:solidFill>
                  <a:schemeClr val="bg1"/>
                </a:solidFill>
                <a:latin typeface="Comfortaa"/>
              </a:rPr>
              <a:t>Soutenance Orale – Objectifs et Stratégies – Livrable 1</a:t>
            </a:r>
            <a:br>
              <a:rPr lang="fr-FR"/>
            </a:br>
            <a:endParaRPr lang="fr-FR"/>
          </a:p>
        </p:txBody>
      </p:sp>
      <p:sp>
        <p:nvSpPr>
          <p:cNvPr id="11" name="Rectangle : avec coin arrondi 10">
            <a:extLst>
              <a:ext uri="{FF2B5EF4-FFF2-40B4-BE49-F238E27FC236}">
                <a16:creationId xmlns:a16="http://schemas.microsoft.com/office/drawing/2014/main" id="{E3AE6051-0586-4917-8CBB-37278BA67B90}"/>
              </a:ext>
            </a:extLst>
          </p:cNvPr>
          <p:cNvSpPr/>
          <p:nvPr/>
        </p:nvSpPr>
        <p:spPr>
          <a:xfrm>
            <a:off x="0" y="5637402"/>
            <a:ext cx="1676400" cy="1220598"/>
          </a:xfrm>
          <a:prstGeom prst="round1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94CCFDCE-AF76-4E5E-963A-D359CE26F612}"/>
              </a:ext>
            </a:extLst>
          </p:cNvPr>
          <p:cNvSpPr txBox="1"/>
          <p:nvPr/>
        </p:nvSpPr>
        <p:spPr>
          <a:xfrm>
            <a:off x="-4194" y="5750004"/>
            <a:ext cx="2019300" cy="1107996"/>
          </a:xfrm>
          <a:prstGeom prst="rect">
            <a:avLst/>
          </a:prstGeom>
          <a:noFill/>
        </p:spPr>
        <p:txBody>
          <a:bodyPr wrap="square" rtlCol="0">
            <a:spAutoFit/>
          </a:bodyPr>
          <a:lstStyle/>
          <a:p>
            <a:r>
              <a:rPr lang="fr-FR">
                <a:solidFill>
                  <a:schemeClr val="bg1"/>
                </a:solidFill>
                <a:latin typeface="Comfortaa"/>
              </a:rPr>
              <a:t>Groupe 4</a:t>
            </a:r>
          </a:p>
          <a:p>
            <a:r>
              <a:rPr lang="fr-FR" sz="1200">
                <a:solidFill>
                  <a:schemeClr val="bg1"/>
                </a:solidFill>
                <a:latin typeface="Comfortaa"/>
              </a:rPr>
              <a:t>Barbara LEVERT</a:t>
            </a:r>
          </a:p>
          <a:p>
            <a:r>
              <a:rPr lang="fr-FR" sz="1200">
                <a:solidFill>
                  <a:schemeClr val="bg1"/>
                </a:solidFill>
                <a:latin typeface="Comfortaa"/>
              </a:rPr>
              <a:t>Melvin CARRERE</a:t>
            </a:r>
          </a:p>
          <a:p>
            <a:r>
              <a:rPr lang="fr-FR" sz="1200">
                <a:solidFill>
                  <a:schemeClr val="bg1"/>
                </a:solidFill>
                <a:latin typeface="Comfortaa"/>
              </a:rPr>
              <a:t>Maximilien CONAN</a:t>
            </a:r>
          </a:p>
          <a:p>
            <a:r>
              <a:rPr lang="fr-FR" sz="1200">
                <a:solidFill>
                  <a:schemeClr val="bg1"/>
                </a:solidFill>
                <a:latin typeface="Comfortaa"/>
              </a:rPr>
              <a:t>Maxime PALETOU</a:t>
            </a:r>
          </a:p>
        </p:txBody>
      </p:sp>
    </p:spTree>
    <p:extLst>
      <p:ext uri="{BB962C8B-B14F-4D97-AF65-F5344CB8AC3E}">
        <p14:creationId xmlns:p14="http://schemas.microsoft.com/office/powerpoint/2010/main" val="173806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6FFA2FF-BFCC-47ED-BA19-FEBBDB22C17D}"/>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Indicateurs</a:t>
            </a:r>
            <a:endParaRPr lang="fr-FR" sz="4400" b="1">
              <a:solidFill>
                <a:schemeClr val="bg1"/>
              </a:solidFill>
              <a:latin typeface="Comfortaa" panose="00000500000000000000" pitchFamily="2" charset="0"/>
            </a:endParaRPr>
          </a:p>
        </p:txBody>
      </p:sp>
      <p:sp>
        <p:nvSpPr>
          <p:cNvPr id="4" name="Rectangle 3">
            <a:extLst>
              <a:ext uri="{FF2B5EF4-FFF2-40B4-BE49-F238E27FC236}">
                <a16:creationId xmlns:a16="http://schemas.microsoft.com/office/drawing/2014/main" id="{19D639C2-5F02-4760-B40F-236587AE9CD5}"/>
              </a:ext>
            </a:extLst>
          </p:cNvPr>
          <p:cNvSpPr/>
          <p:nvPr/>
        </p:nvSpPr>
        <p:spPr>
          <a:xfrm>
            <a:off x="165387" y="853559"/>
            <a:ext cx="2698175" cy="369332"/>
          </a:xfrm>
          <a:prstGeom prst="rect">
            <a:avLst/>
          </a:prstGeom>
        </p:spPr>
        <p:txBody>
          <a:bodyPr wrap="none">
            <a:spAutoFit/>
          </a:bodyPr>
          <a:lstStyle/>
          <a:p>
            <a:pPr>
              <a:spcAft>
                <a:spcPts val="4200"/>
              </a:spcAft>
            </a:pPr>
            <a:r>
              <a:rPr lang="fr-FR" b="1">
                <a:solidFill>
                  <a:srgbClr val="38761D"/>
                </a:solidFill>
                <a:latin typeface="Roboto"/>
              </a:rPr>
              <a:t>Indicateurs de pilotage</a:t>
            </a:r>
            <a:endParaRPr lang="fr-FR">
              <a:effectLst/>
            </a:endParaRPr>
          </a:p>
        </p:txBody>
      </p:sp>
      <p:sp>
        <p:nvSpPr>
          <p:cNvPr id="6" name="Rectangle 5">
            <a:extLst>
              <a:ext uri="{FF2B5EF4-FFF2-40B4-BE49-F238E27FC236}">
                <a16:creationId xmlns:a16="http://schemas.microsoft.com/office/drawing/2014/main" id="{C9182F21-3E2F-4FA6-A958-D5BB0C587D7A}"/>
              </a:ext>
            </a:extLst>
          </p:cNvPr>
          <p:cNvSpPr/>
          <p:nvPr/>
        </p:nvSpPr>
        <p:spPr>
          <a:xfrm>
            <a:off x="3301886" y="4209601"/>
            <a:ext cx="2698175" cy="369332"/>
          </a:xfrm>
          <a:prstGeom prst="rect">
            <a:avLst/>
          </a:prstGeom>
        </p:spPr>
        <p:txBody>
          <a:bodyPr wrap="none">
            <a:spAutoFit/>
          </a:bodyPr>
          <a:lstStyle/>
          <a:p>
            <a:pPr>
              <a:spcAft>
                <a:spcPts val="4200"/>
              </a:spcAft>
            </a:pPr>
            <a:r>
              <a:rPr lang="fr-FR" b="1">
                <a:solidFill>
                  <a:srgbClr val="38761D"/>
                </a:solidFill>
                <a:latin typeface="Roboto"/>
              </a:rPr>
              <a:t>Indicateurs de réussite</a:t>
            </a:r>
            <a:endParaRPr lang="fr-FR">
              <a:effectLst/>
            </a:endParaRPr>
          </a:p>
        </p:txBody>
      </p:sp>
      <p:pic>
        <p:nvPicPr>
          <p:cNvPr id="12" name="Image 11">
            <a:extLst>
              <a:ext uri="{FF2B5EF4-FFF2-40B4-BE49-F238E27FC236}">
                <a16:creationId xmlns:a16="http://schemas.microsoft.com/office/drawing/2014/main" id="{3E34FB66-2D0E-49AE-A343-71BA3F11FB09}"/>
              </a:ext>
            </a:extLst>
          </p:cNvPr>
          <p:cNvPicPr>
            <a:picLocks noChangeAspect="1"/>
          </p:cNvPicPr>
          <p:nvPr/>
        </p:nvPicPr>
        <p:blipFill>
          <a:blip r:embed="rId3"/>
          <a:stretch>
            <a:fillRect/>
          </a:stretch>
        </p:blipFill>
        <p:spPr>
          <a:xfrm>
            <a:off x="228476" y="1222891"/>
            <a:ext cx="7711110" cy="2701040"/>
          </a:xfrm>
          <a:prstGeom prst="rect">
            <a:avLst/>
          </a:prstGeom>
        </p:spPr>
      </p:pic>
      <p:pic>
        <p:nvPicPr>
          <p:cNvPr id="13" name="Image 12">
            <a:extLst>
              <a:ext uri="{FF2B5EF4-FFF2-40B4-BE49-F238E27FC236}">
                <a16:creationId xmlns:a16="http://schemas.microsoft.com/office/drawing/2014/main" id="{B261210A-705B-454B-8463-385AB4A64C5C}"/>
              </a:ext>
            </a:extLst>
          </p:cNvPr>
          <p:cNvPicPr>
            <a:picLocks noChangeAspect="1"/>
          </p:cNvPicPr>
          <p:nvPr/>
        </p:nvPicPr>
        <p:blipFill>
          <a:blip r:embed="rId4"/>
          <a:stretch>
            <a:fillRect/>
          </a:stretch>
        </p:blipFill>
        <p:spPr>
          <a:xfrm>
            <a:off x="3409025" y="4529389"/>
            <a:ext cx="8782975" cy="2328611"/>
          </a:xfrm>
          <a:prstGeom prst="rect">
            <a:avLst/>
          </a:prstGeom>
        </p:spPr>
      </p:pic>
    </p:spTree>
    <p:extLst>
      <p:ext uri="{BB962C8B-B14F-4D97-AF65-F5344CB8AC3E}">
        <p14:creationId xmlns:p14="http://schemas.microsoft.com/office/powerpoint/2010/main" val="174192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48">
            <a:extLst>
              <a:ext uri="{FF2B5EF4-FFF2-40B4-BE49-F238E27FC236}">
                <a16:creationId xmlns:a16="http://schemas.microsoft.com/office/drawing/2014/main" id="{1162D00A-A723-4345-97F9-D113ACF47EF9}"/>
              </a:ext>
            </a:extLst>
          </p:cNvPr>
          <p:cNvPicPr>
            <a:picLocks noChangeAspect="1"/>
          </p:cNvPicPr>
          <p:nvPr/>
        </p:nvPicPr>
        <p:blipFill>
          <a:blip r:embed="rId3"/>
          <a:stretch>
            <a:fillRect/>
          </a:stretch>
        </p:blipFill>
        <p:spPr>
          <a:xfrm>
            <a:off x="373953" y="953576"/>
            <a:ext cx="3073639" cy="2352516"/>
          </a:xfrm>
          <a:prstGeom prst="rect">
            <a:avLst/>
          </a:prstGeom>
        </p:spPr>
      </p:pic>
      <p:sp>
        <p:nvSpPr>
          <p:cNvPr id="5" name="ZoneTexte 4">
            <a:extLst>
              <a:ext uri="{FF2B5EF4-FFF2-40B4-BE49-F238E27FC236}">
                <a16:creationId xmlns:a16="http://schemas.microsoft.com/office/drawing/2014/main" id="{26FFA2FF-BFCC-47ED-BA19-FEBBDB22C17D}"/>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Analyse fonctionnelle</a:t>
            </a:r>
            <a:endParaRPr lang="fr-FR" sz="4400" b="1">
              <a:solidFill>
                <a:schemeClr val="bg1"/>
              </a:solidFill>
              <a:latin typeface="Comfortaa" panose="00000500000000000000" pitchFamily="2" charset="0"/>
            </a:endParaRPr>
          </a:p>
        </p:txBody>
      </p:sp>
      <p:sp>
        <p:nvSpPr>
          <p:cNvPr id="7" name="Espace réservé du numéro de diapositive 6">
            <a:extLst>
              <a:ext uri="{FF2B5EF4-FFF2-40B4-BE49-F238E27FC236}">
                <a16:creationId xmlns:a16="http://schemas.microsoft.com/office/drawing/2014/main" id="{BB073A91-50B7-4EFA-A37C-DB5E2D5DDE5B}"/>
              </a:ext>
            </a:extLst>
          </p:cNvPr>
          <p:cNvSpPr>
            <a:spLocks noGrp="1"/>
          </p:cNvSpPr>
          <p:nvPr>
            <p:ph type="sldNum" sz="quarter" idx="12"/>
          </p:nvPr>
        </p:nvSpPr>
        <p:spPr/>
        <p:txBody>
          <a:bodyPr/>
          <a:lstStyle/>
          <a:p>
            <a:fld id="{57551967-C080-437B-9231-74349D51DB76}" type="slidenum">
              <a:rPr lang="fr-FR" smtClean="0"/>
              <a:t>11</a:t>
            </a:fld>
            <a:endParaRPr lang="fr-FR"/>
          </a:p>
        </p:txBody>
      </p:sp>
      <p:pic>
        <p:nvPicPr>
          <p:cNvPr id="3" name="Image 2">
            <a:extLst>
              <a:ext uri="{FF2B5EF4-FFF2-40B4-BE49-F238E27FC236}">
                <a16:creationId xmlns:a16="http://schemas.microsoft.com/office/drawing/2014/main" id="{E663609A-5C8D-46A9-A398-6AC6B5AF6AA7}"/>
              </a:ext>
            </a:extLst>
          </p:cNvPr>
          <p:cNvPicPr>
            <a:picLocks noChangeAspect="1"/>
          </p:cNvPicPr>
          <p:nvPr/>
        </p:nvPicPr>
        <p:blipFill>
          <a:blip r:embed="rId4"/>
          <a:stretch>
            <a:fillRect/>
          </a:stretch>
        </p:blipFill>
        <p:spPr>
          <a:xfrm>
            <a:off x="169599" y="54769"/>
            <a:ext cx="704320" cy="706576"/>
          </a:xfrm>
          <a:prstGeom prst="rect">
            <a:avLst/>
          </a:prstGeom>
        </p:spPr>
      </p:pic>
      <p:pic>
        <p:nvPicPr>
          <p:cNvPr id="15" name="Graphique 14" descr="Badge 6">
            <a:extLst>
              <a:ext uri="{FF2B5EF4-FFF2-40B4-BE49-F238E27FC236}">
                <a16:creationId xmlns:a16="http://schemas.microsoft.com/office/drawing/2014/main" id="{3AC50ABD-2420-44D2-8079-268786706A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54418" y="5844436"/>
            <a:ext cx="281958" cy="281958"/>
          </a:xfrm>
          <a:prstGeom prst="rect">
            <a:avLst/>
          </a:prstGeom>
        </p:spPr>
      </p:pic>
      <p:pic>
        <p:nvPicPr>
          <p:cNvPr id="17" name="Graphique 16" descr="Badge 5">
            <a:extLst>
              <a:ext uri="{FF2B5EF4-FFF2-40B4-BE49-F238E27FC236}">
                <a16:creationId xmlns:a16="http://schemas.microsoft.com/office/drawing/2014/main" id="{6C3F6BD3-2224-4AB3-B675-9C52242695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9467" y="4974889"/>
            <a:ext cx="281957" cy="281957"/>
          </a:xfrm>
          <a:prstGeom prst="rect">
            <a:avLst/>
          </a:prstGeom>
        </p:spPr>
      </p:pic>
      <p:pic>
        <p:nvPicPr>
          <p:cNvPr id="19" name="Graphique 18" descr="Badge 4">
            <a:extLst>
              <a:ext uri="{FF2B5EF4-FFF2-40B4-BE49-F238E27FC236}">
                <a16:creationId xmlns:a16="http://schemas.microsoft.com/office/drawing/2014/main" id="{B4FBA065-191F-4B92-8163-FEC750888F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4418" y="4128212"/>
            <a:ext cx="281958" cy="281958"/>
          </a:xfrm>
          <a:prstGeom prst="rect">
            <a:avLst/>
          </a:prstGeom>
        </p:spPr>
      </p:pic>
      <p:pic>
        <p:nvPicPr>
          <p:cNvPr id="21" name="Graphique 20" descr="Badge 3">
            <a:extLst>
              <a:ext uri="{FF2B5EF4-FFF2-40B4-BE49-F238E27FC236}">
                <a16:creationId xmlns:a16="http://schemas.microsoft.com/office/drawing/2014/main" id="{7B8DE577-8BEA-44FA-B3D4-9D3BE9CC57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0321" y="3337234"/>
            <a:ext cx="281958" cy="281958"/>
          </a:xfrm>
          <a:prstGeom prst="rect">
            <a:avLst/>
          </a:prstGeom>
        </p:spPr>
      </p:pic>
      <p:pic>
        <p:nvPicPr>
          <p:cNvPr id="23" name="Graphique 22" descr="Badge">
            <a:extLst>
              <a:ext uri="{FF2B5EF4-FFF2-40B4-BE49-F238E27FC236}">
                <a16:creationId xmlns:a16="http://schemas.microsoft.com/office/drawing/2014/main" id="{F677166B-4B5F-470B-9C53-BAC0FDC3F4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66512" y="2326518"/>
            <a:ext cx="281958" cy="281958"/>
          </a:xfrm>
          <a:prstGeom prst="rect">
            <a:avLst/>
          </a:prstGeom>
        </p:spPr>
      </p:pic>
      <p:pic>
        <p:nvPicPr>
          <p:cNvPr id="25" name="Graphique 24" descr="Badge 1">
            <a:extLst>
              <a:ext uri="{FF2B5EF4-FFF2-40B4-BE49-F238E27FC236}">
                <a16:creationId xmlns:a16="http://schemas.microsoft.com/office/drawing/2014/main" id="{6E1BCE9F-93B6-4E63-A611-7BF9D287DAA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44252" y="1539395"/>
            <a:ext cx="281958" cy="281958"/>
          </a:xfrm>
          <a:prstGeom prst="rect">
            <a:avLst/>
          </a:prstGeom>
        </p:spPr>
      </p:pic>
      <p:sp>
        <p:nvSpPr>
          <p:cNvPr id="26" name="ZoneTexte 25">
            <a:extLst>
              <a:ext uri="{FF2B5EF4-FFF2-40B4-BE49-F238E27FC236}">
                <a16:creationId xmlns:a16="http://schemas.microsoft.com/office/drawing/2014/main" id="{E4C4F2BC-EC21-4DEF-9469-157B800B0F04}"/>
              </a:ext>
            </a:extLst>
          </p:cNvPr>
          <p:cNvSpPr txBox="1"/>
          <p:nvPr/>
        </p:nvSpPr>
        <p:spPr>
          <a:xfrm>
            <a:off x="5764798" y="892474"/>
            <a:ext cx="1895721" cy="461665"/>
          </a:xfrm>
          <a:prstGeom prst="rect">
            <a:avLst/>
          </a:prstGeom>
          <a:noFill/>
        </p:spPr>
        <p:txBody>
          <a:bodyPr wrap="square" rtlCol="0">
            <a:spAutoFit/>
          </a:bodyPr>
          <a:lstStyle/>
          <a:p>
            <a:r>
              <a:rPr lang="fr-FR" sz="2400">
                <a:latin typeface="Roboto"/>
              </a:rPr>
              <a:t>Etapes</a:t>
            </a:r>
          </a:p>
        </p:txBody>
      </p:sp>
      <p:pic>
        <p:nvPicPr>
          <p:cNvPr id="29" name="Graphique 28" descr="Badge 6">
            <a:extLst>
              <a:ext uri="{FF2B5EF4-FFF2-40B4-BE49-F238E27FC236}">
                <a16:creationId xmlns:a16="http://schemas.microsoft.com/office/drawing/2014/main" id="{F1AEF649-B8E7-4B6E-9BA9-8A0C8EDA07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4275" y="853404"/>
            <a:ext cx="482938" cy="482938"/>
          </a:xfrm>
          <a:prstGeom prst="rect">
            <a:avLst/>
          </a:prstGeom>
        </p:spPr>
      </p:pic>
      <p:pic>
        <p:nvPicPr>
          <p:cNvPr id="28" name="Image 27">
            <a:extLst>
              <a:ext uri="{FF2B5EF4-FFF2-40B4-BE49-F238E27FC236}">
                <a16:creationId xmlns:a16="http://schemas.microsoft.com/office/drawing/2014/main" id="{99FDF45B-9703-4826-8BF4-7F3E4E528060}"/>
              </a:ext>
            </a:extLst>
          </p:cNvPr>
          <p:cNvPicPr>
            <a:picLocks noChangeAspect="1"/>
          </p:cNvPicPr>
          <p:nvPr/>
        </p:nvPicPr>
        <p:blipFill>
          <a:blip r:embed="rId18"/>
          <a:stretch>
            <a:fillRect/>
          </a:stretch>
        </p:blipFill>
        <p:spPr>
          <a:xfrm>
            <a:off x="521759" y="3933529"/>
            <a:ext cx="3744069" cy="2364676"/>
          </a:xfrm>
          <a:prstGeom prst="rect">
            <a:avLst/>
          </a:prstGeom>
        </p:spPr>
      </p:pic>
      <p:pic>
        <p:nvPicPr>
          <p:cNvPr id="30" name="Image 29">
            <a:extLst>
              <a:ext uri="{FF2B5EF4-FFF2-40B4-BE49-F238E27FC236}">
                <a16:creationId xmlns:a16="http://schemas.microsoft.com/office/drawing/2014/main" id="{CE11A1E3-2095-46CA-892C-88D1EAF253DD}"/>
              </a:ext>
            </a:extLst>
          </p:cNvPr>
          <p:cNvPicPr>
            <a:picLocks noChangeAspect="1"/>
          </p:cNvPicPr>
          <p:nvPr/>
        </p:nvPicPr>
        <p:blipFill>
          <a:blip r:embed="rId19"/>
          <a:stretch>
            <a:fillRect/>
          </a:stretch>
        </p:blipFill>
        <p:spPr>
          <a:xfrm>
            <a:off x="4855759" y="2285803"/>
            <a:ext cx="2533312" cy="629100"/>
          </a:xfrm>
          <a:prstGeom prst="rect">
            <a:avLst/>
          </a:prstGeom>
        </p:spPr>
      </p:pic>
      <p:pic>
        <p:nvPicPr>
          <p:cNvPr id="31" name="Image 30">
            <a:extLst>
              <a:ext uri="{FF2B5EF4-FFF2-40B4-BE49-F238E27FC236}">
                <a16:creationId xmlns:a16="http://schemas.microsoft.com/office/drawing/2014/main" id="{D9C069D9-A574-4C1B-80CE-0EA73CA877E2}"/>
              </a:ext>
            </a:extLst>
          </p:cNvPr>
          <p:cNvPicPr>
            <a:picLocks noChangeAspect="1"/>
          </p:cNvPicPr>
          <p:nvPr/>
        </p:nvPicPr>
        <p:blipFill>
          <a:blip r:embed="rId20"/>
          <a:stretch>
            <a:fillRect/>
          </a:stretch>
        </p:blipFill>
        <p:spPr>
          <a:xfrm>
            <a:off x="4846689" y="3186526"/>
            <a:ext cx="2533313" cy="641174"/>
          </a:xfrm>
          <a:prstGeom prst="rect">
            <a:avLst/>
          </a:prstGeom>
        </p:spPr>
      </p:pic>
      <p:pic>
        <p:nvPicPr>
          <p:cNvPr id="32" name="Image 31">
            <a:extLst>
              <a:ext uri="{FF2B5EF4-FFF2-40B4-BE49-F238E27FC236}">
                <a16:creationId xmlns:a16="http://schemas.microsoft.com/office/drawing/2014/main" id="{9734DD21-D4A6-4ED8-AEA5-BCB9F9A0AD72}"/>
              </a:ext>
            </a:extLst>
          </p:cNvPr>
          <p:cNvPicPr>
            <a:picLocks noChangeAspect="1"/>
          </p:cNvPicPr>
          <p:nvPr/>
        </p:nvPicPr>
        <p:blipFill>
          <a:blip r:embed="rId21"/>
          <a:stretch>
            <a:fillRect/>
          </a:stretch>
        </p:blipFill>
        <p:spPr>
          <a:xfrm>
            <a:off x="4855759" y="1468675"/>
            <a:ext cx="2533313" cy="641175"/>
          </a:xfrm>
          <a:prstGeom prst="rect">
            <a:avLst/>
          </a:prstGeom>
        </p:spPr>
      </p:pic>
      <p:pic>
        <p:nvPicPr>
          <p:cNvPr id="33" name="Image 32">
            <a:extLst>
              <a:ext uri="{FF2B5EF4-FFF2-40B4-BE49-F238E27FC236}">
                <a16:creationId xmlns:a16="http://schemas.microsoft.com/office/drawing/2014/main" id="{7887591D-982A-4B6D-9497-775C04C20FDA}"/>
              </a:ext>
            </a:extLst>
          </p:cNvPr>
          <p:cNvPicPr>
            <a:picLocks noChangeAspect="1"/>
          </p:cNvPicPr>
          <p:nvPr/>
        </p:nvPicPr>
        <p:blipFill>
          <a:blip r:embed="rId22"/>
          <a:stretch>
            <a:fillRect/>
          </a:stretch>
        </p:blipFill>
        <p:spPr>
          <a:xfrm>
            <a:off x="4855760" y="4029130"/>
            <a:ext cx="2533313" cy="638993"/>
          </a:xfrm>
          <a:prstGeom prst="rect">
            <a:avLst/>
          </a:prstGeom>
        </p:spPr>
      </p:pic>
      <p:pic>
        <p:nvPicPr>
          <p:cNvPr id="34" name="Image 33">
            <a:extLst>
              <a:ext uri="{FF2B5EF4-FFF2-40B4-BE49-F238E27FC236}">
                <a16:creationId xmlns:a16="http://schemas.microsoft.com/office/drawing/2014/main" id="{444AB0FC-8D83-4008-9A17-3B1C09DD8D17}"/>
              </a:ext>
            </a:extLst>
          </p:cNvPr>
          <p:cNvPicPr>
            <a:picLocks noChangeAspect="1"/>
          </p:cNvPicPr>
          <p:nvPr/>
        </p:nvPicPr>
        <p:blipFill>
          <a:blip r:embed="rId23"/>
          <a:stretch>
            <a:fillRect/>
          </a:stretch>
        </p:blipFill>
        <p:spPr>
          <a:xfrm>
            <a:off x="4811308" y="4910256"/>
            <a:ext cx="2577762" cy="580752"/>
          </a:xfrm>
          <a:prstGeom prst="rect">
            <a:avLst/>
          </a:prstGeom>
        </p:spPr>
      </p:pic>
      <p:pic>
        <p:nvPicPr>
          <p:cNvPr id="36" name="Image 35">
            <a:extLst>
              <a:ext uri="{FF2B5EF4-FFF2-40B4-BE49-F238E27FC236}">
                <a16:creationId xmlns:a16="http://schemas.microsoft.com/office/drawing/2014/main" id="{BA0A65A0-B663-4C20-A1EF-082F9192FFFE}"/>
              </a:ext>
            </a:extLst>
          </p:cNvPr>
          <p:cNvPicPr>
            <a:picLocks noChangeAspect="1"/>
          </p:cNvPicPr>
          <p:nvPr/>
        </p:nvPicPr>
        <p:blipFill>
          <a:blip r:embed="rId24"/>
          <a:stretch>
            <a:fillRect/>
          </a:stretch>
        </p:blipFill>
        <p:spPr>
          <a:xfrm>
            <a:off x="4855759" y="5740367"/>
            <a:ext cx="2533311" cy="386027"/>
          </a:xfrm>
          <a:prstGeom prst="rect">
            <a:avLst/>
          </a:prstGeom>
        </p:spPr>
      </p:pic>
      <p:cxnSp>
        <p:nvCxnSpPr>
          <p:cNvPr id="39" name="Connecteur droit avec flèche 38">
            <a:extLst>
              <a:ext uri="{FF2B5EF4-FFF2-40B4-BE49-F238E27FC236}">
                <a16:creationId xmlns:a16="http://schemas.microsoft.com/office/drawing/2014/main" id="{E876625D-19F5-4AE7-A266-D0CFD68BD947}"/>
              </a:ext>
            </a:extLst>
          </p:cNvPr>
          <p:cNvCxnSpPr>
            <a:cxnSpLocks/>
            <a:stCxn id="31" idx="3"/>
          </p:cNvCxnSpPr>
          <p:nvPr/>
        </p:nvCxnSpPr>
        <p:spPr>
          <a:xfrm>
            <a:off x="7380002" y="3507113"/>
            <a:ext cx="1264860" cy="10775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598A8EF6-DFC4-4814-BC70-C09CF3375ECB}"/>
              </a:ext>
            </a:extLst>
          </p:cNvPr>
          <p:cNvCxnSpPr>
            <a:cxnSpLocks/>
          </p:cNvCxnSpPr>
          <p:nvPr/>
        </p:nvCxnSpPr>
        <p:spPr>
          <a:xfrm flipH="1">
            <a:off x="3175465" y="2518050"/>
            <a:ext cx="1399778" cy="1511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33F3D139-73B4-4BAC-A9E4-E65A2110E2F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82049" y="864191"/>
            <a:ext cx="2946564" cy="5828369"/>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eur droit avec flèche 49">
            <a:extLst>
              <a:ext uri="{FF2B5EF4-FFF2-40B4-BE49-F238E27FC236}">
                <a16:creationId xmlns:a16="http://schemas.microsoft.com/office/drawing/2014/main" id="{C1D83F9F-A0A3-40A8-B6FA-16FF085DB64F}"/>
              </a:ext>
            </a:extLst>
          </p:cNvPr>
          <p:cNvCxnSpPr>
            <a:cxnSpLocks/>
            <a:stCxn id="25" idx="1"/>
          </p:cNvCxnSpPr>
          <p:nvPr/>
        </p:nvCxnSpPr>
        <p:spPr>
          <a:xfrm flipH="1">
            <a:off x="3510969" y="1680374"/>
            <a:ext cx="933283" cy="16403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A69102B2-DE82-4B8E-9899-7F1075105E39}"/>
              </a:ext>
            </a:extLst>
          </p:cNvPr>
          <p:cNvSpPr txBox="1"/>
          <p:nvPr/>
        </p:nvSpPr>
        <p:spPr>
          <a:xfrm>
            <a:off x="3349144" y="4026705"/>
            <a:ext cx="2533311" cy="230832"/>
          </a:xfrm>
          <a:prstGeom prst="rect">
            <a:avLst/>
          </a:prstGeom>
          <a:noFill/>
        </p:spPr>
        <p:txBody>
          <a:bodyPr wrap="square" rtlCol="0">
            <a:spAutoFit/>
          </a:bodyPr>
          <a:lstStyle/>
          <a:p>
            <a:r>
              <a:rPr lang="fr-FR" sz="900">
                <a:latin typeface="Roboto"/>
              </a:rPr>
              <a:t>Extrait du PBS</a:t>
            </a:r>
          </a:p>
        </p:txBody>
      </p:sp>
      <p:sp>
        <p:nvSpPr>
          <p:cNvPr id="56" name="ZoneTexte 55">
            <a:extLst>
              <a:ext uri="{FF2B5EF4-FFF2-40B4-BE49-F238E27FC236}">
                <a16:creationId xmlns:a16="http://schemas.microsoft.com/office/drawing/2014/main" id="{FADFF7AC-3A6E-40EE-BBB3-BC8F3CD79507}"/>
              </a:ext>
            </a:extLst>
          </p:cNvPr>
          <p:cNvSpPr txBox="1"/>
          <p:nvPr/>
        </p:nvSpPr>
        <p:spPr>
          <a:xfrm>
            <a:off x="3383350" y="1422049"/>
            <a:ext cx="2533311" cy="230832"/>
          </a:xfrm>
          <a:prstGeom prst="rect">
            <a:avLst/>
          </a:prstGeom>
          <a:noFill/>
        </p:spPr>
        <p:txBody>
          <a:bodyPr wrap="square" rtlCol="0">
            <a:spAutoFit/>
          </a:bodyPr>
          <a:lstStyle/>
          <a:p>
            <a:r>
              <a:rPr lang="fr-FR" sz="900">
                <a:latin typeface="Roboto"/>
              </a:rPr>
              <a:t>Extrait du FBS</a:t>
            </a:r>
          </a:p>
        </p:txBody>
      </p:sp>
      <p:pic>
        <p:nvPicPr>
          <p:cNvPr id="54" name="Image 53" descr="Une image contenant horloge, signe&#10;&#10;Description générée automatiquement">
            <a:extLst>
              <a:ext uri="{FF2B5EF4-FFF2-40B4-BE49-F238E27FC236}">
                <a16:creationId xmlns:a16="http://schemas.microsoft.com/office/drawing/2014/main" id="{64CCA4DC-DA44-4255-8558-8AE94ECADBB7}"/>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rot="1098911">
            <a:off x="7080189" y="3842271"/>
            <a:ext cx="493272" cy="433199"/>
          </a:xfrm>
          <a:prstGeom prst="rect">
            <a:avLst/>
          </a:prstGeom>
        </p:spPr>
      </p:pic>
      <p:pic>
        <p:nvPicPr>
          <p:cNvPr id="63" name="Image 62" descr="Une image contenant crayon&#10;&#10;Description générée automatiquement">
            <a:extLst>
              <a:ext uri="{FF2B5EF4-FFF2-40B4-BE49-F238E27FC236}">
                <a16:creationId xmlns:a16="http://schemas.microsoft.com/office/drawing/2014/main" id="{25DB5D60-B384-4A54-AAFE-D04F5E759C1D}"/>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rot="1348007">
            <a:off x="7094288" y="4705310"/>
            <a:ext cx="519921" cy="345627"/>
          </a:xfrm>
          <a:prstGeom prst="rect">
            <a:avLst/>
          </a:prstGeom>
        </p:spPr>
      </p:pic>
      <p:pic>
        <p:nvPicPr>
          <p:cNvPr id="1025" name="Image 1024">
            <a:extLst>
              <a:ext uri="{FF2B5EF4-FFF2-40B4-BE49-F238E27FC236}">
                <a16:creationId xmlns:a16="http://schemas.microsoft.com/office/drawing/2014/main" id="{4E467585-C8BF-46CF-84F4-AAEF7FDA4F31}"/>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rot="1097205">
            <a:off x="7076228" y="5561201"/>
            <a:ext cx="501196" cy="334131"/>
          </a:xfrm>
          <a:prstGeom prst="rect">
            <a:avLst/>
          </a:prstGeom>
        </p:spPr>
      </p:pic>
    </p:spTree>
    <p:extLst>
      <p:ext uri="{BB962C8B-B14F-4D97-AF65-F5344CB8AC3E}">
        <p14:creationId xmlns:p14="http://schemas.microsoft.com/office/powerpoint/2010/main" val="231394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1028"/>
                                        </p:tgtEl>
                                        <p:attrNameLst>
                                          <p:attrName>style.visibility</p:attrName>
                                        </p:attrNameLst>
                                      </p:cBhvr>
                                      <p:to>
                                        <p:strVal val="visible"/>
                                      </p:to>
                                    </p:set>
                                    <p:animEffect transition="in" filter="fade">
                                      <p:cBhvr>
                                        <p:cTn id="64" dur="500"/>
                                        <p:tgtEl>
                                          <p:spTgt spid="10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nodeType="withEffect">
                                  <p:stCondLst>
                                    <p:cond delay="0"/>
                                  </p:stCondLst>
                                  <p:childTnLst>
                                    <p:set>
                                      <p:cBhvr>
                                        <p:cTn id="96" dur="1" fill="hold">
                                          <p:stCondLst>
                                            <p:cond delay="0"/>
                                          </p:stCondLst>
                                        </p:cTn>
                                        <p:tgtEl>
                                          <p:spTgt spid="1025"/>
                                        </p:tgtEl>
                                        <p:attrNameLst>
                                          <p:attrName>style.visibility</p:attrName>
                                        </p:attrNameLst>
                                      </p:cBhvr>
                                      <p:to>
                                        <p:strVal val="visible"/>
                                      </p:to>
                                    </p:set>
                                    <p:animEffect transition="in" filter="fade">
                                      <p:cBhvr>
                                        <p:cTn id="97"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5"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B9CDB71-8019-44FA-9964-56DA11FA9E9F}"/>
              </a:ext>
            </a:extLst>
          </p:cNvPr>
          <p:cNvPicPr>
            <a:picLocks noChangeAspect="1"/>
          </p:cNvPicPr>
          <p:nvPr/>
        </p:nvPicPr>
        <p:blipFill>
          <a:blip r:embed="rId3"/>
          <a:stretch>
            <a:fillRect/>
          </a:stretch>
        </p:blipFill>
        <p:spPr>
          <a:xfrm>
            <a:off x="838200" y="1457825"/>
            <a:ext cx="4610100" cy="3082250"/>
          </a:xfrm>
          <a:prstGeom prst="rect">
            <a:avLst/>
          </a:prstGeom>
        </p:spPr>
      </p:pic>
      <p:pic>
        <p:nvPicPr>
          <p:cNvPr id="6" name="Image 5">
            <a:extLst>
              <a:ext uri="{FF2B5EF4-FFF2-40B4-BE49-F238E27FC236}">
                <a16:creationId xmlns:a16="http://schemas.microsoft.com/office/drawing/2014/main" id="{A106E92E-8D49-4610-8A82-CF41B13C47F6}"/>
              </a:ext>
            </a:extLst>
          </p:cNvPr>
          <p:cNvPicPr>
            <a:picLocks noChangeAspect="1"/>
          </p:cNvPicPr>
          <p:nvPr/>
        </p:nvPicPr>
        <p:blipFill>
          <a:blip r:embed="rId4"/>
          <a:stretch>
            <a:fillRect/>
          </a:stretch>
        </p:blipFill>
        <p:spPr>
          <a:xfrm>
            <a:off x="721523" y="4540075"/>
            <a:ext cx="5050628" cy="2181400"/>
          </a:xfrm>
          <a:prstGeom prst="rect">
            <a:avLst/>
          </a:prstGeom>
        </p:spPr>
      </p:pic>
      <p:graphicFrame>
        <p:nvGraphicFramePr>
          <p:cNvPr id="7" name="Diagramme 6">
            <a:extLst>
              <a:ext uri="{FF2B5EF4-FFF2-40B4-BE49-F238E27FC236}">
                <a16:creationId xmlns:a16="http://schemas.microsoft.com/office/drawing/2014/main" id="{D0D41E0D-FACD-41D3-8039-2F973624AAF1}"/>
              </a:ext>
            </a:extLst>
          </p:cNvPr>
          <p:cNvGraphicFramePr/>
          <p:nvPr>
            <p:extLst>
              <p:ext uri="{D42A27DB-BD31-4B8C-83A1-F6EECF244321}">
                <p14:modId xmlns:p14="http://schemas.microsoft.com/office/powerpoint/2010/main" val="502064622"/>
              </p:ext>
            </p:extLst>
          </p:nvPr>
        </p:nvGraphicFramePr>
        <p:xfrm>
          <a:off x="6430516" y="1457825"/>
          <a:ext cx="4610100" cy="32729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 9" descr="Une image contenant signe, texte, avant, assis&#10;&#10;Description générée automatiquement">
            <a:extLst>
              <a:ext uri="{FF2B5EF4-FFF2-40B4-BE49-F238E27FC236}">
                <a16:creationId xmlns:a16="http://schemas.microsoft.com/office/drawing/2014/main" id="{4B3EB8AC-3DFE-498F-B56F-3FFA3381F2C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20152213">
            <a:off x="6028718" y="1222866"/>
            <a:ext cx="944642" cy="944642"/>
          </a:xfrm>
          <a:prstGeom prst="rect">
            <a:avLst/>
          </a:prstGeom>
        </p:spPr>
      </p:pic>
      <p:sp>
        <p:nvSpPr>
          <p:cNvPr id="12" name="ZoneTexte 11">
            <a:extLst>
              <a:ext uri="{FF2B5EF4-FFF2-40B4-BE49-F238E27FC236}">
                <a16:creationId xmlns:a16="http://schemas.microsoft.com/office/drawing/2014/main" id="{55DFE964-97A7-42DD-92F0-60E43F8E6F99}"/>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Planification</a:t>
            </a:r>
            <a:endParaRPr lang="fr-FR" sz="4400" b="1">
              <a:solidFill>
                <a:schemeClr val="bg1"/>
              </a:solidFill>
              <a:latin typeface="Comfortaa" panose="00000500000000000000" pitchFamily="2" charset="0"/>
            </a:endParaRPr>
          </a:p>
        </p:txBody>
      </p:sp>
      <p:sp>
        <p:nvSpPr>
          <p:cNvPr id="13" name="ZoneTexte 12">
            <a:extLst>
              <a:ext uri="{FF2B5EF4-FFF2-40B4-BE49-F238E27FC236}">
                <a16:creationId xmlns:a16="http://schemas.microsoft.com/office/drawing/2014/main" id="{4651A80E-CBAD-4465-92E1-6CFF0E27DA1D}"/>
              </a:ext>
            </a:extLst>
          </p:cNvPr>
          <p:cNvSpPr txBox="1"/>
          <p:nvPr/>
        </p:nvSpPr>
        <p:spPr>
          <a:xfrm>
            <a:off x="1136898" y="958798"/>
            <a:ext cx="2343150" cy="400110"/>
          </a:xfrm>
          <a:prstGeom prst="rect">
            <a:avLst/>
          </a:prstGeom>
          <a:noFill/>
        </p:spPr>
        <p:txBody>
          <a:bodyPr wrap="square" rtlCol="0">
            <a:spAutoFit/>
          </a:bodyPr>
          <a:lstStyle/>
          <a:p>
            <a:r>
              <a:rPr lang="fr-FR" sz="2000">
                <a:solidFill>
                  <a:schemeClr val="accent6">
                    <a:lumMod val="50000"/>
                  </a:schemeClr>
                </a:solidFill>
                <a:latin typeface="Roboto"/>
              </a:rPr>
              <a:t>Macro-Planning</a:t>
            </a:r>
          </a:p>
        </p:txBody>
      </p:sp>
      <p:pic>
        <p:nvPicPr>
          <p:cNvPr id="14" name="Image 13">
            <a:extLst>
              <a:ext uri="{FF2B5EF4-FFF2-40B4-BE49-F238E27FC236}">
                <a16:creationId xmlns:a16="http://schemas.microsoft.com/office/drawing/2014/main" id="{4BF5A043-1237-498A-847A-760A90C919F2}"/>
              </a:ext>
            </a:extLst>
          </p:cNvPr>
          <p:cNvPicPr>
            <a:picLocks noChangeAspect="1"/>
          </p:cNvPicPr>
          <p:nvPr/>
        </p:nvPicPr>
        <p:blipFill>
          <a:blip r:embed="rId12"/>
          <a:stretch>
            <a:fillRect/>
          </a:stretch>
        </p:blipFill>
        <p:spPr>
          <a:xfrm>
            <a:off x="8406831" y="4568998"/>
            <a:ext cx="828675" cy="438150"/>
          </a:xfrm>
          <a:prstGeom prst="rect">
            <a:avLst/>
          </a:prstGeom>
        </p:spPr>
      </p:pic>
      <p:grpSp>
        <p:nvGrpSpPr>
          <p:cNvPr id="15" name="Groupe 14">
            <a:extLst>
              <a:ext uri="{FF2B5EF4-FFF2-40B4-BE49-F238E27FC236}">
                <a16:creationId xmlns:a16="http://schemas.microsoft.com/office/drawing/2014/main" id="{89BEBD48-9644-4AF0-A22B-9002AB22ECB9}"/>
              </a:ext>
            </a:extLst>
          </p:cNvPr>
          <p:cNvGrpSpPr/>
          <p:nvPr/>
        </p:nvGrpSpPr>
        <p:grpSpPr>
          <a:xfrm>
            <a:off x="7099490" y="4845455"/>
            <a:ext cx="3575325" cy="735204"/>
            <a:chOff x="804989" y="2802378"/>
            <a:chExt cx="3575325" cy="735204"/>
          </a:xfrm>
        </p:grpSpPr>
        <p:sp>
          <p:nvSpPr>
            <p:cNvPr id="16" name="Rectangle 15">
              <a:extLst>
                <a:ext uri="{FF2B5EF4-FFF2-40B4-BE49-F238E27FC236}">
                  <a16:creationId xmlns:a16="http://schemas.microsoft.com/office/drawing/2014/main" id="{63806C1B-641C-46FF-B249-F6E7B77BA556}"/>
                </a:ext>
              </a:extLst>
            </p:cNvPr>
            <p:cNvSpPr/>
            <p:nvPr/>
          </p:nvSpPr>
          <p:spPr>
            <a:xfrm>
              <a:off x="845685" y="2867856"/>
              <a:ext cx="3534629" cy="6697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ZoneTexte 16">
              <a:extLst>
                <a:ext uri="{FF2B5EF4-FFF2-40B4-BE49-F238E27FC236}">
                  <a16:creationId xmlns:a16="http://schemas.microsoft.com/office/drawing/2014/main" id="{94406872-3E76-41AF-B499-E22129DEDDB7}"/>
                </a:ext>
              </a:extLst>
            </p:cNvPr>
            <p:cNvSpPr txBox="1"/>
            <p:nvPr/>
          </p:nvSpPr>
          <p:spPr>
            <a:xfrm>
              <a:off x="804989" y="2802378"/>
              <a:ext cx="3534629" cy="66972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u="none" kern="1200">
                  <a:solidFill>
                    <a:schemeClr val="accent6">
                      <a:lumMod val="75000"/>
                    </a:schemeClr>
                  </a:solidFill>
                  <a:latin typeface="Roboto"/>
                </a:rPr>
                <a:t>Planning de référence</a:t>
              </a:r>
            </a:p>
          </p:txBody>
        </p:sp>
      </p:grpSp>
      <p:pic>
        <p:nvPicPr>
          <p:cNvPr id="25" name="Image 24" descr="Une image contenant dessin, lumière&#10;&#10;Description générée automatiquement">
            <a:extLst>
              <a:ext uri="{FF2B5EF4-FFF2-40B4-BE49-F238E27FC236}">
                <a16:creationId xmlns:a16="http://schemas.microsoft.com/office/drawing/2014/main" id="{0692CFED-E3E0-455D-AE2D-28ACB5B23CF4}"/>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163764">
            <a:off x="8041703" y="5905616"/>
            <a:ext cx="232970" cy="232970"/>
          </a:xfrm>
          <a:prstGeom prst="rect">
            <a:avLst/>
          </a:prstGeom>
        </p:spPr>
      </p:pic>
      <p:pic>
        <p:nvPicPr>
          <p:cNvPr id="28" name="Graphique 27" descr="Document">
            <a:extLst>
              <a:ext uri="{FF2B5EF4-FFF2-40B4-BE49-F238E27FC236}">
                <a16:creationId xmlns:a16="http://schemas.microsoft.com/office/drawing/2014/main" id="{F6BE389F-64B2-4A78-B2B4-BDC1302ECC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04834" y="5465256"/>
            <a:ext cx="293594" cy="293594"/>
          </a:xfrm>
          <a:prstGeom prst="rect">
            <a:avLst/>
          </a:prstGeom>
        </p:spPr>
      </p:pic>
      <p:sp>
        <p:nvSpPr>
          <p:cNvPr id="29" name="ZoneTexte 28">
            <a:extLst>
              <a:ext uri="{FF2B5EF4-FFF2-40B4-BE49-F238E27FC236}">
                <a16:creationId xmlns:a16="http://schemas.microsoft.com/office/drawing/2014/main" id="{2B54FA7C-3ECB-4119-956F-659939C40463}"/>
              </a:ext>
            </a:extLst>
          </p:cNvPr>
          <p:cNvSpPr txBox="1"/>
          <p:nvPr/>
        </p:nvSpPr>
        <p:spPr>
          <a:xfrm>
            <a:off x="8158188" y="5329858"/>
            <a:ext cx="1944618" cy="66972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200" u="none" kern="1200">
                <a:solidFill>
                  <a:schemeClr val="accent6">
                    <a:lumMod val="75000"/>
                  </a:schemeClr>
                </a:solidFill>
                <a:latin typeface="Roboto"/>
              </a:rPr>
              <a:t>Génération de rapports</a:t>
            </a:r>
          </a:p>
        </p:txBody>
      </p:sp>
      <p:sp>
        <p:nvSpPr>
          <p:cNvPr id="31" name="ZoneTexte 30">
            <a:extLst>
              <a:ext uri="{FF2B5EF4-FFF2-40B4-BE49-F238E27FC236}">
                <a16:creationId xmlns:a16="http://schemas.microsoft.com/office/drawing/2014/main" id="{B750CFC8-F39C-4D73-9B3B-509C25DC2853}"/>
              </a:ext>
            </a:extLst>
          </p:cNvPr>
          <p:cNvSpPr txBox="1"/>
          <p:nvPr/>
        </p:nvSpPr>
        <p:spPr>
          <a:xfrm>
            <a:off x="8177625" y="5797534"/>
            <a:ext cx="2027644" cy="5454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200" u="none" kern="1200">
                <a:solidFill>
                  <a:schemeClr val="accent6">
                    <a:lumMod val="75000"/>
                  </a:schemeClr>
                </a:solidFill>
                <a:latin typeface="Roboto"/>
              </a:rPr>
              <a:t>Avancement des tâches</a:t>
            </a:r>
          </a:p>
        </p:txBody>
      </p:sp>
      <p:pic>
        <p:nvPicPr>
          <p:cNvPr id="33" name="Graphique 32" descr="Statistiques">
            <a:extLst>
              <a:ext uri="{FF2B5EF4-FFF2-40B4-BE49-F238E27FC236}">
                <a16:creationId xmlns:a16="http://schemas.microsoft.com/office/drawing/2014/main" id="{7B8957F6-C26A-4C63-B6B8-D119C07DB0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04834" y="6249330"/>
            <a:ext cx="319868" cy="319868"/>
          </a:xfrm>
          <a:prstGeom prst="rect">
            <a:avLst/>
          </a:prstGeom>
        </p:spPr>
      </p:pic>
      <p:sp>
        <p:nvSpPr>
          <p:cNvPr id="35" name="ZoneTexte 34">
            <a:extLst>
              <a:ext uri="{FF2B5EF4-FFF2-40B4-BE49-F238E27FC236}">
                <a16:creationId xmlns:a16="http://schemas.microsoft.com/office/drawing/2014/main" id="{4C9E244F-2602-45AA-96A1-53F5E45DBAB6}"/>
              </a:ext>
            </a:extLst>
          </p:cNvPr>
          <p:cNvSpPr txBox="1"/>
          <p:nvPr/>
        </p:nvSpPr>
        <p:spPr>
          <a:xfrm>
            <a:off x="8164768" y="6177305"/>
            <a:ext cx="1262522" cy="5293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200" u="none" kern="1200">
                <a:solidFill>
                  <a:schemeClr val="accent6">
                    <a:lumMod val="75000"/>
                  </a:schemeClr>
                </a:solidFill>
                <a:latin typeface="Roboto"/>
              </a:rPr>
              <a:t>Statistiques</a:t>
            </a:r>
          </a:p>
        </p:txBody>
      </p:sp>
      <p:pic>
        <p:nvPicPr>
          <p:cNvPr id="37" name="Image 36" descr="Une image contenant dessin, parapluie&#10;&#10;Description générée automatiquement">
            <a:extLst>
              <a:ext uri="{FF2B5EF4-FFF2-40B4-BE49-F238E27FC236}">
                <a16:creationId xmlns:a16="http://schemas.microsoft.com/office/drawing/2014/main" id="{A51159F2-5D45-499F-8D28-04D263C6CEF8}"/>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9992865" y="5453220"/>
            <a:ext cx="322345" cy="293594"/>
          </a:xfrm>
          <a:prstGeom prst="rect">
            <a:avLst/>
          </a:prstGeom>
        </p:spPr>
      </p:pic>
      <p:pic>
        <p:nvPicPr>
          <p:cNvPr id="39" name="Image 38" descr="Une image contenant dessin, parapluie&#10;&#10;Description générée automatiquement">
            <a:extLst>
              <a:ext uri="{FF2B5EF4-FFF2-40B4-BE49-F238E27FC236}">
                <a16:creationId xmlns:a16="http://schemas.microsoft.com/office/drawing/2014/main" id="{6354F2B0-82A8-4266-AB64-001853FEA699}"/>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9205048" y="6196189"/>
            <a:ext cx="322345" cy="293594"/>
          </a:xfrm>
          <a:prstGeom prst="rect">
            <a:avLst/>
          </a:prstGeom>
        </p:spPr>
      </p:pic>
      <p:pic>
        <p:nvPicPr>
          <p:cNvPr id="40" name="Image 39" descr="Une image contenant dessin, parapluie&#10;&#10;Description générée automatiquement">
            <a:extLst>
              <a:ext uri="{FF2B5EF4-FFF2-40B4-BE49-F238E27FC236}">
                <a16:creationId xmlns:a16="http://schemas.microsoft.com/office/drawing/2014/main" id="{D2A29A8E-576F-4D88-894D-81E39083FBBE}"/>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0094987" y="5837279"/>
            <a:ext cx="322345" cy="293594"/>
          </a:xfrm>
          <a:prstGeom prst="rect">
            <a:avLst/>
          </a:prstGeom>
        </p:spPr>
      </p:pic>
      <p:pic>
        <p:nvPicPr>
          <p:cNvPr id="42" name="Graphique 41" descr="Tête avec engrenages">
            <a:extLst>
              <a:ext uri="{FF2B5EF4-FFF2-40B4-BE49-F238E27FC236}">
                <a16:creationId xmlns:a16="http://schemas.microsoft.com/office/drawing/2014/main" id="{5C5B2ACA-F81A-4EB8-A7BB-FBDD6587180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0629323">
            <a:off x="7188532" y="4893802"/>
            <a:ext cx="404538" cy="404538"/>
          </a:xfrm>
          <a:prstGeom prst="rect">
            <a:avLst/>
          </a:prstGeom>
        </p:spPr>
      </p:pic>
      <mc:AlternateContent xmlns:mc="http://schemas.openxmlformats.org/markup-compatibility/2006">
        <mc:Choice xmlns:am3d="http://schemas.microsoft.com/office/drawing/2017/model3d" Requires="am3d">
          <p:graphicFrame>
            <p:nvGraphicFramePr>
              <p:cNvPr id="43" name="Modèle 3D 42" descr="Engrenages">
                <a:extLst>
                  <a:ext uri="{FF2B5EF4-FFF2-40B4-BE49-F238E27FC236}">
                    <a16:creationId xmlns:a16="http://schemas.microsoft.com/office/drawing/2014/main" id="{B09C62C3-C65C-458B-9F99-61AB75A3420D}"/>
                  </a:ext>
                </a:extLst>
              </p:cNvPr>
              <p:cNvGraphicFramePr>
                <a:graphicFrameLocks noChangeAspect="1"/>
              </p:cNvGraphicFramePr>
              <p:nvPr/>
            </p:nvGraphicFramePr>
            <p:xfrm>
              <a:off x="9522026" y="3344668"/>
              <a:ext cx="470838" cy="535585"/>
            </p:xfrm>
            <a:graphic>
              <a:graphicData uri="http://schemas.microsoft.com/office/drawing/2017/model3d">
                <am3d:model3d r:embed="rId23">
                  <am3d:spPr>
                    <a:xfrm>
                      <a:off x="0" y="0"/>
                      <a:ext cx="470838" cy="53558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98414" ay="-1805800" az="-49365"/>
                    <am3d:postTrans dx="0" dy="0" dz="0"/>
                  </am3d:trans>
                  <am3d:raster rName="Office3DRenderer" rVer="16.0.8326">
                    <am3d:blip r:embed="rId24"/>
                  </am3d:raster>
                  <am3d:objViewport viewportSz="6732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Modèle 3D 42" descr="Engrenages">
                <a:extLst>
                  <a:ext uri="{FF2B5EF4-FFF2-40B4-BE49-F238E27FC236}">
                    <a16:creationId xmlns:a16="http://schemas.microsoft.com/office/drawing/2014/main" id="{B09C62C3-C65C-458B-9F99-61AB75A3420D}"/>
                  </a:ext>
                </a:extLst>
              </p:cNvPr>
              <p:cNvPicPr>
                <a:picLocks noGrp="1" noRot="1" noChangeAspect="1" noMove="1" noResize="1" noEditPoints="1" noAdjustHandles="1" noChangeArrowheads="1" noChangeShapeType="1" noCrop="1"/>
              </p:cNvPicPr>
              <p:nvPr/>
            </p:nvPicPr>
            <p:blipFill>
              <a:blip r:embed="rId24"/>
              <a:stretch>
                <a:fillRect/>
              </a:stretch>
            </p:blipFill>
            <p:spPr>
              <a:xfrm>
                <a:off x="9522026" y="3344668"/>
                <a:ext cx="470838" cy="535585"/>
              </a:xfrm>
              <a:prstGeom prst="rect">
                <a:avLst/>
              </a:prstGeom>
            </p:spPr>
          </p:pic>
        </mc:Fallback>
      </mc:AlternateContent>
      <p:sp>
        <p:nvSpPr>
          <p:cNvPr id="23" name="Espace réservé du numéro de diapositive 6">
            <a:extLst>
              <a:ext uri="{FF2B5EF4-FFF2-40B4-BE49-F238E27FC236}">
                <a16:creationId xmlns:a16="http://schemas.microsoft.com/office/drawing/2014/main" id="{B3B61A60-1528-4131-B874-9080BC5F51F7}"/>
              </a:ext>
            </a:extLst>
          </p:cNvPr>
          <p:cNvSpPr>
            <a:spLocks noGrp="1"/>
          </p:cNvSpPr>
          <p:nvPr>
            <p:ph type="sldNum" sz="quarter" idx="12"/>
          </p:nvPr>
        </p:nvSpPr>
        <p:spPr>
          <a:xfrm>
            <a:off x="8610600" y="6356350"/>
            <a:ext cx="2743200" cy="365125"/>
          </a:xfrm>
        </p:spPr>
        <p:txBody>
          <a:bodyPr/>
          <a:lstStyle/>
          <a:p>
            <a:fld id="{57551967-C080-437B-9231-74349D51DB76}" type="slidenum">
              <a:rPr lang="fr-FR" smtClean="0"/>
              <a:t>12</a:t>
            </a:fld>
            <a:endParaRPr lang="fr-FR"/>
          </a:p>
        </p:txBody>
      </p:sp>
    </p:spTree>
    <p:extLst>
      <p:ext uri="{BB962C8B-B14F-4D97-AF65-F5344CB8AC3E}">
        <p14:creationId xmlns:p14="http://schemas.microsoft.com/office/powerpoint/2010/main" val="310786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250"/>
                                        <p:tgtEl>
                                          <p:spTgt spid="15"/>
                                        </p:tgtEl>
                                      </p:cBhvr>
                                    </p:animEffec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20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3" grpId="0"/>
      <p:bldP spid="29" grpId="0"/>
      <p:bldP spid="31"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6FFA2FF-BFCC-47ED-BA19-FEBBDB22C17D}"/>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Risques</a:t>
            </a:r>
            <a:endParaRPr lang="fr-FR" sz="4400" b="1">
              <a:solidFill>
                <a:schemeClr val="bg1"/>
              </a:solidFill>
              <a:latin typeface="Comfortaa" panose="00000500000000000000" pitchFamily="2" charset="0"/>
            </a:endParaRPr>
          </a:p>
        </p:txBody>
      </p:sp>
      <p:pic>
        <p:nvPicPr>
          <p:cNvPr id="3" name="Image 2" descr="Une image contenant capture d’écran&#10;&#10;Description générée automatiquement">
            <a:extLst>
              <a:ext uri="{FF2B5EF4-FFF2-40B4-BE49-F238E27FC236}">
                <a16:creationId xmlns:a16="http://schemas.microsoft.com/office/drawing/2014/main" id="{074D862F-95F9-4B86-A0BD-D66AD58BB798}"/>
              </a:ext>
            </a:extLst>
          </p:cNvPr>
          <p:cNvPicPr>
            <a:picLocks noChangeAspect="1"/>
          </p:cNvPicPr>
          <p:nvPr/>
        </p:nvPicPr>
        <p:blipFill rotWithShape="1">
          <a:blip r:embed="rId3">
            <a:extLst>
              <a:ext uri="{28A0092B-C50C-407E-A947-70E740481C1C}">
                <a14:useLocalDpi xmlns:a14="http://schemas.microsoft.com/office/drawing/2010/main" val="0"/>
              </a:ext>
            </a:extLst>
          </a:blip>
          <a:srcRect l="4178" t="6221" r="82480" b="73112"/>
          <a:stretch/>
        </p:blipFill>
        <p:spPr>
          <a:xfrm>
            <a:off x="221053" y="1315009"/>
            <a:ext cx="2206275" cy="2420213"/>
          </a:xfrm>
          <a:prstGeom prst="rect">
            <a:avLst/>
          </a:prstGeom>
        </p:spPr>
      </p:pic>
      <p:pic>
        <p:nvPicPr>
          <p:cNvPr id="1026" name="Picture 2">
            <a:extLst>
              <a:ext uri="{FF2B5EF4-FFF2-40B4-BE49-F238E27FC236}">
                <a16:creationId xmlns:a16="http://schemas.microsoft.com/office/drawing/2014/main" id="{1FB205DD-8AD9-4F7A-A903-97CB4B0BD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96" y="4553905"/>
            <a:ext cx="11608997" cy="162798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C5E83CA-F2D2-4D7A-AE71-F4C9B0BE9C81}"/>
              </a:ext>
            </a:extLst>
          </p:cNvPr>
          <p:cNvSpPr txBox="1"/>
          <p:nvPr/>
        </p:nvSpPr>
        <p:spPr>
          <a:xfrm>
            <a:off x="221053" y="935591"/>
            <a:ext cx="3810000" cy="369332"/>
          </a:xfrm>
          <a:prstGeom prst="rect">
            <a:avLst/>
          </a:prstGeom>
          <a:noFill/>
        </p:spPr>
        <p:txBody>
          <a:bodyPr wrap="square" rtlCol="0">
            <a:spAutoFit/>
          </a:bodyPr>
          <a:lstStyle/>
          <a:p>
            <a:r>
              <a:rPr lang="fr-FR" b="1">
                <a:solidFill>
                  <a:schemeClr val="accent6">
                    <a:lumMod val="75000"/>
                  </a:schemeClr>
                </a:solidFill>
              </a:rPr>
              <a:t>Risques prévus en amont du projet</a:t>
            </a:r>
          </a:p>
        </p:txBody>
      </p:sp>
      <p:sp>
        <p:nvSpPr>
          <p:cNvPr id="11" name="ZoneTexte 10">
            <a:extLst>
              <a:ext uri="{FF2B5EF4-FFF2-40B4-BE49-F238E27FC236}">
                <a16:creationId xmlns:a16="http://schemas.microsoft.com/office/drawing/2014/main" id="{140B2A87-6EEB-4B30-B930-C682B34AA386}"/>
              </a:ext>
            </a:extLst>
          </p:cNvPr>
          <p:cNvSpPr txBox="1"/>
          <p:nvPr/>
        </p:nvSpPr>
        <p:spPr>
          <a:xfrm>
            <a:off x="341796" y="4184572"/>
            <a:ext cx="5370122" cy="369332"/>
          </a:xfrm>
          <a:prstGeom prst="rect">
            <a:avLst/>
          </a:prstGeom>
          <a:noFill/>
        </p:spPr>
        <p:txBody>
          <a:bodyPr wrap="square" rtlCol="0">
            <a:spAutoFit/>
          </a:bodyPr>
          <a:lstStyle/>
          <a:p>
            <a:r>
              <a:rPr lang="fr-FR" b="1">
                <a:solidFill>
                  <a:schemeClr val="accent6">
                    <a:lumMod val="75000"/>
                  </a:schemeClr>
                </a:solidFill>
              </a:rPr>
              <a:t>Suivi des risques rencontrés</a:t>
            </a:r>
          </a:p>
        </p:txBody>
      </p:sp>
      <p:pic>
        <p:nvPicPr>
          <p:cNvPr id="2" name="Image 1" descr="Une image contenant capture d’écran&#10;&#10;Description générée automatiquement">
            <a:extLst>
              <a:ext uri="{FF2B5EF4-FFF2-40B4-BE49-F238E27FC236}">
                <a16:creationId xmlns:a16="http://schemas.microsoft.com/office/drawing/2014/main" id="{DFDBC107-A606-4A77-BC3C-488051FD9A30}"/>
              </a:ext>
            </a:extLst>
          </p:cNvPr>
          <p:cNvPicPr>
            <a:picLocks noChangeAspect="1"/>
          </p:cNvPicPr>
          <p:nvPr/>
        </p:nvPicPr>
        <p:blipFill rotWithShape="1">
          <a:blip r:embed="rId3">
            <a:extLst>
              <a:ext uri="{28A0092B-C50C-407E-A947-70E740481C1C}">
                <a14:useLocalDpi xmlns:a14="http://schemas.microsoft.com/office/drawing/2010/main" val="0"/>
              </a:ext>
            </a:extLst>
          </a:blip>
          <a:srcRect l="35916" t="6292" r="6267" b="73022"/>
          <a:stretch/>
        </p:blipFill>
        <p:spPr>
          <a:xfrm>
            <a:off x="2426371" y="1324534"/>
            <a:ext cx="9578656" cy="2421974"/>
          </a:xfrm>
          <a:prstGeom prst="rect">
            <a:avLst/>
          </a:prstGeom>
        </p:spPr>
      </p:pic>
    </p:spTree>
    <p:extLst>
      <p:ext uri="{BB962C8B-B14F-4D97-AF65-F5344CB8AC3E}">
        <p14:creationId xmlns:p14="http://schemas.microsoft.com/office/powerpoint/2010/main" val="217497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6FFA2FF-BFCC-47ED-BA19-FEBBDB22C17D}"/>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Budget</a:t>
            </a:r>
            <a:endParaRPr lang="fr-FR" sz="4400" b="1">
              <a:solidFill>
                <a:schemeClr val="bg1"/>
              </a:solidFill>
              <a:latin typeface="Comfortaa" panose="00000500000000000000" pitchFamily="2" charset="0"/>
            </a:endParaRPr>
          </a:p>
        </p:txBody>
      </p:sp>
      <p:pic>
        <p:nvPicPr>
          <p:cNvPr id="2050" name="Picture 2">
            <a:extLst>
              <a:ext uri="{FF2B5EF4-FFF2-40B4-BE49-F238E27FC236}">
                <a16:creationId xmlns:a16="http://schemas.microsoft.com/office/drawing/2014/main" id="{84490B08-B062-47C8-9528-A01D1B687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931" y="979814"/>
            <a:ext cx="10004138" cy="57104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90AA13C-0783-402F-8977-901F1399FDD0}"/>
              </a:ext>
            </a:extLst>
          </p:cNvPr>
          <p:cNvSpPr/>
          <p:nvPr/>
        </p:nvSpPr>
        <p:spPr>
          <a:xfrm>
            <a:off x="2621884" y="3187311"/>
            <a:ext cx="6948232" cy="1082348"/>
          </a:xfrm>
          <a:prstGeom prst="rect">
            <a:avLst/>
          </a:prstGeom>
        </p:spPr>
        <p:txBody>
          <a:bodyPr wrap="square">
            <a:spAutoFit/>
          </a:bodyPr>
          <a:lstStyle/>
          <a:p>
            <a:pPr algn="ctr">
              <a:spcBef>
                <a:spcPts val="1000"/>
              </a:spcBef>
            </a:pPr>
            <a:r>
              <a:rPr lang="fr-FR" sz="2400" b="1">
                <a:solidFill>
                  <a:srgbClr val="085631"/>
                </a:solidFill>
                <a:latin typeface="Roboto"/>
              </a:rPr>
              <a:t>Total :</a:t>
            </a:r>
            <a:r>
              <a:rPr lang="fr-FR" b="1">
                <a:solidFill>
                  <a:srgbClr val="085631"/>
                </a:solidFill>
                <a:latin typeface="Roboto"/>
              </a:rPr>
              <a:t> </a:t>
            </a:r>
            <a:endParaRPr lang="fr-FR"/>
          </a:p>
          <a:p>
            <a:pPr algn="ctr">
              <a:spcBef>
                <a:spcPts val="1000"/>
              </a:spcBef>
            </a:pPr>
            <a:r>
              <a:rPr lang="fr-FR" sz="3200" b="1">
                <a:solidFill>
                  <a:srgbClr val="085631"/>
                </a:solidFill>
                <a:latin typeface="Roboto"/>
              </a:rPr>
              <a:t>126 219,40€</a:t>
            </a:r>
            <a:endParaRPr lang="fr-FR" sz="3200">
              <a:effectLst/>
            </a:endParaRPr>
          </a:p>
        </p:txBody>
      </p:sp>
    </p:spTree>
    <p:extLst>
      <p:ext uri="{BB962C8B-B14F-4D97-AF65-F5344CB8AC3E}">
        <p14:creationId xmlns:p14="http://schemas.microsoft.com/office/powerpoint/2010/main" val="225862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926502-4674-4ECF-A659-CC2F42EE2B2D}"/>
              </a:ext>
            </a:extLst>
          </p:cNvPr>
          <p:cNvSpPr>
            <a:spLocks noGrp="1"/>
          </p:cNvSpPr>
          <p:nvPr>
            <p:ph type="title"/>
          </p:nvPr>
        </p:nvSpPr>
        <p:spPr>
          <a:xfrm>
            <a:off x="972308" y="-217973"/>
            <a:ext cx="10515600" cy="1325563"/>
          </a:xfrm>
        </p:spPr>
        <p:txBody>
          <a:bodyPr>
            <a:normAutofit/>
          </a:bodyPr>
          <a:lstStyle/>
          <a:p>
            <a:r>
              <a:rPr lang="fr-FR" sz="2800" b="1">
                <a:solidFill>
                  <a:schemeClr val="bg1"/>
                </a:solidFill>
                <a:latin typeface="Comfortaa" pitchFamily="2" charset="0"/>
              </a:rPr>
              <a:t>Retour sur investissement</a:t>
            </a:r>
          </a:p>
        </p:txBody>
      </p:sp>
      <p:sp>
        <p:nvSpPr>
          <p:cNvPr id="7" name="Espace réservé du numéro de diapositive 6">
            <a:extLst>
              <a:ext uri="{FF2B5EF4-FFF2-40B4-BE49-F238E27FC236}">
                <a16:creationId xmlns:a16="http://schemas.microsoft.com/office/drawing/2014/main" id="{06695CD4-4B35-4AFF-86A1-6ACDD000D20E}"/>
              </a:ext>
            </a:extLst>
          </p:cNvPr>
          <p:cNvSpPr>
            <a:spLocks noGrp="1"/>
          </p:cNvSpPr>
          <p:nvPr>
            <p:ph type="sldNum" sz="quarter" idx="12"/>
          </p:nvPr>
        </p:nvSpPr>
        <p:spPr/>
        <p:txBody>
          <a:bodyPr/>
          <a:lstStyle/>
          <a:p>
            <a:fld id="{57551967-C080-437B-9231-74349D51DB76}" type="slidenum">
              <a:rPr lang="fr-FR" smtClean="0"/>
              <a:t>15</a:t>
            </a:fld>
            <a:endParaRPr lang="fr-FR"/>
          </a:p>
        </p:txBody>
      </p:sp>
      <p:pic>
        <p:nvPicPr>
          <p:cNvPr id="9" name="Image 8" descr="Une image contenant périphérique&#10;&#10;Description générée automatiquement">
            <a:extLst>
              <a:ext uri="{FF2B5EF4-FFF2-40B4-BE49-F238E27FC236}">
                <a16:creationId xmlns:a16="http://schemas.microsoft.com/office/drawing/2014/main" id="{5C3CAC99-C1A2-459D-A7B1-5305983C7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60" y="840572"/>
            <a:ext cx="10029047" cy="6017428"/>
          </a:xfrm>
          <a:prstGeom prst="rect">
            <a:avLst/>
          </a:prstGeom>
        </p:spPr>
      </p:pic>
    </p:spTree>
    <p:extLst>
      <p:ext uri="{BB962C8B-B14F-4D97-AF65-F5344CB8AC3E}">
        <p14:creationId xmlns:p14="http://schemas.microsoft.com/office/powerpoint/2010/main" val="11077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AE594-9573-4865-9F2C-5AFC4161F234}"/>
              </a:ext>
            </a:extLst>
          </p:cNvPr>
          <p:cNvSpPr>
            <a:spLocks noGrp="1"/>
          </p:cNvSpPr>
          <p:nvPr>
            <p:ph type="title"/>
          </p:nvPr>
        </p:nvSpPr>
        <p:spPr>
          <a:xfrm>
            <a:off x="864704" y="-247788"/>
            <a:ext cx="10515600" cy="1325563"/>
          </a:xfrm>
        </p:spPr>
        <p:txBody>
          <a:bodyPr>
            <a:normAutofit/>
          </a:bodyPr>
          <a:lstStyle/>
          <a:p>
            <a:r>
              <a:rPr lang="fr-FR" sz="2800" b="1">
                <a:solidFill>
                  <a:schemeClr val="bg1"/>
                </a:solidFill>
                <a:latin typeface="Comfortaa" pitchFamily="2" charset="0"/>
              </a:rPr>
              <a:t>Retour sur investissement</a:t>
            </a:r>
          </a:p>
        </p:txBody>
      </p:sp>
      <p:sp>
        <p:nvSpPr>
          <p:cNvPr id="3" name="Espace réservé du numéro de diapositive 2">
            <a:extLst>
              <a:ext uri="{FF2B5EF4-FFF2-40B4-BE49-F238E27FC236}">
                <a16:creationId xmlns:a16="http://schemas.microsoft.com/office/drawing/2014/main" id="{7C9CAFF9-FD64-49A9-A907-51A6AEC03BBC}"/>
              </a:ext>
            </a:extLst>
          </p:cNvPr>
          <p:cNvSpPr>
            <a:spLocks noGrp="1"/>
          </p:cNvSpPr>
          <p:nvPr>
            <p:ph type="sldNum" sz="quarter" idx="12"/>
          </p:nvPr>
        </p:nvSpPr>
        <p:spPr/>
        <p:txBody>
          <a:bodyPr/>
          <a:lstStyle/>
          <a:p>
            <a:fld id="{57551967-C080-437B-9231-74349D51DB76}" type="slidenum">
              <a:rPr lang="fr-FR" smtClean="0"/>
              <a:t>16</a:t>
            </a:fld>
            <a:endParaRPr lang="fr-FR"/>
          </a:p>
        </p:txBody>
      </p:sp>
      <p:sp>
        <p:nvSpPr>
          <p:cNvPr id="4" name="Larme 3">
            <a:extLst>
              <a:ext uri="{FF2B5EF4-FFF2-40B4-BE49-F238E27FC236}">
                <a16:creationId xmlns:a16="http://schemas.microsoft.com/office/drawing/2014/main" id="{80AD1185-4F8D-4A89-896B-727EACF82868}"/>
              </a:ext>
            </a:extLst>
          </p:cNvPr>
          <p:cNvSpPr/>
          <p:nvPr/>
        </p:nvSpPr>
        <p:spPr>
          <a:xfrm rot="16200000">
            <a:off x="629838" y="1106396"/>
            <a:ext cx="2564469" cy="2604946"/>
          </a:xfrm>
          <a:prstGeom prst="teardrop">
            <a:avLst/>
          </a:prstGeom>
          <a:solidFill>
            <a:schemeClr val="accent6">
              <a:lumMod val="60000"/>
              <a:lumOff val="40000"/>
            </a:schemeClr>
          </a:solidFill>
          <a:ln>
            <a:solidFill>
              <a:schemeClr val="bg2">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FE6EC7B7-8077-4E94-9065-A0EC138EECC4}"/>
              </a:ext>
            </a:extLst>
          </p:cNvPr>
          <p:cNvPicPr>
            <a:picLocks noChangeAspect="1"/>
          </p:cNvPicPr>
          <p:nvPr/>
        </p:nvPicPr>
        <p:blipFill>
          <a:blip r:embed="rId2"/>
          <a:stretch>
            <a:fillRect/>
          </a:stretch>
        </p:blipFill>
        <p:spPr>
          <a:xfrm>
            <a:off x="4525759" y="2351179"/>
            <a:ext cx="2604946" cy="2667968"/>
          </a:xfrm>
          <a:prstGeom prst="rect">
            <a:avLst/>
          </a:prstGeom>
          <a:effectLst>
            <a:outerShdw blurRad="50800" dist="38100" dir="10800000" algn="r" rotWithShape="0">
              <a:prstClr val="black">
                <a:alpha val="40000"/>
              </a:prstClr>
            </a:outerShdw>
          </a:effectLst>
        </p:spPr>
      </p:pic>
      <p:pic>
        <p:nvPicPr>
          <p:cNvPr id="6" name="Image 5">
            <a:extLst>
              <a:ext uri="{FF2B5EF4-FFF2-40B4-BE49-F238E27FC236}">
                <a16:creationId xmlns:a16="http://schemas.microsoft.com/office/drawing/2014/main" id="{95AD7640-18D2-4439-BF00-8C35DF3E3FF7}"/>
              </a:ext>
            </a:extLst>
          </p:cNvPr>
          <p:cNvPicPr>
            <a:picLocks noChangeAspect="1"/>
          </p:cNvPicPr>
          <p:nvPr/>
        </p:nvPicPr>
        <p:blipFill>
          <a:blip r:embed="rId2"/>
          <a:stretch>
            <a:fillRect/>
          </a:stretch>
        </p:blipFill>
        <p:spPr>
          <a:xfrm>
            <a:off x="8343417" y="3039826"/>
            <a:ext cx="3238182" cy="3316524"/>
          </a:xfrm>
          <a:prstGeom prst="rect">
            <a:avLst/>
          </a:prstGeom>
          <a:effectLst>
            <a:outerShdw blurRad="50800" dist="38100" dir="10800000" algn="r" rotWithShape="0">
              <a:prstClr val="black">
                <a:alpha val="40000"/>
              </a:prstClr>
            </a:outerShdw>
          </a:effectLst>
        </p:spPr>
      </p:pic>
      <p:sp>
        <p:nvSpPr>
          <p:cNvPr id="7" name="ZoneTexte 6">
            <a:extLst>
              <a:ext uri="{FF2B5EF4-FFF2-40B4-BE49-F238E27FC236}">
                <a16:creationId xmlns:a16="http://schemas.microsoft.com/office/drawing/2014/main" id="{0B4A0D47-45D2-4782-B7DF-79DCAD5321A9}"/>
              </a:ext>
            </a:extLst>
          </p:cNvPr>
          <p:cNvSpPr txBox="1"/>
          <p:nvPr/>
        </p:nvSpPr>
        <p:spPr>
          <a:xfrm flipH="1">
            <a:off x="864704" y="1393206"/>
            <a:ext cx="1928857" cy="1200329"/>
          </a:xfrm>
          <a:prstGeom prst="rect">
            <a:avLst/>
          </a:prstGeom>
          <a:noFill/>
        </p:spPr>
        <p:txBody>
          <a:bodyPr wrap="square" rtlCol="0">
            <a:spAutoFit/>
          </a:bodyPr>
          <a:lstStyle/>
          <a:p>
            <a:pPr algn="ctr"/>
            <a:r>
              <a:rPr lang="fr-FR" sz="2400" b="1">
                <a:latin typeface="Comfortaa" pitchFamily="2" charset="0"/>
              </a:rPr>
              <a:t>Bénéfice net global 1</a:t>
            </a:r>
            <a:r>
              <a:rPr lang="fr-FR" sz="2400" b="1" baseline="30000">
                <a:latin typeface="Comfortaa" pitchFamily="2" charset="0"/>
              </a:rPr>
              <a:t>ère</a:t>
            </a:r>
            <a:r>
              <a:rPr lang="fr-FR" sz="2400" b="1">
                <a:latin typeface="Comfortaa" pitchFamily="2" charset="0"/>
              </a:rPr>
              <a:t> année</a:t>
            </a:r>
          </a:p>
        </p:txBody>
      </p:sp>
      <p:sp>
        <p:nvSpPr>
          <p:cNvPr id="8" name="ZoneTexte 7">
            <a:extLst>
              <a:ext uri="{FF2B5EF4-FFF2-40B4-BE49-F238E27FC236}">
                <a16:creationId xmlns:a16="http://schemas.microsoft.com/office/drawing/2014/main" id="{8C0BADDC-0E9C-406C-BBB2-4A8D657A79E5}"/>
              </a:ext>
            </a:extLst>
          </p:cNvPr>
          <p:cNvSpPr txBox="1"/>
          <p:nvPr/>
        </p:nvSpPr>
        <p:spPr>
          <a:xfrm>
            <a:off x="742121" y="2593535"/>
            <a:ext cx="2411897" cy="523220"/>
          </a:xfrm>
          <a:prstGeom prst="rect">
            <a:avLst/>
          </a:prstGeom>
          <a:noFill/>
        </p:spPr>
        <p:txBody>
          <a:bodyPr wrap="square" rtlCol="0">
            <a:spAutoFit/>
          </a:bodyPr>
          <a:lstStyle/>
          <a:p>
            <a:r>
              <a:rPr lang="fr-FR" sz="2800" b="1">
                <a:solidFill>
                  <a:schemeClr val="bg1"/>
                </a:solidFill>
                <a:latin typeface="Comfortaa" pitchFamily="2" charset="0"/>
              </a:rPr>
              <a:t>3 M d’euros</a:t>
            </a:r>
          </a:p>
        </p:txBody>
      </p:sp>
      <p:sp>
        <p:nvSpPr>
          <p:cNvPr id="13" name="ZoneTexte 12">
            <a:extLst>
              <a:ext uri="{FF2B5EF4-FFF2-40B4-BE49-F238E27FC236}">
                <a16:creationId xmlns:a16="http://schemas.microsoft.com/office/drawing/2014/main" id="{71250943-67F3-45FF-A9F8-920E9F963FD8}"/>
              </a:ext>
            </a:extLst>
          </p:cNvPr>
          <p:cNvSpPr txBox="1"/>
          <p:nvPr/>
        </p:nvSpPr>
        <p:spPr>
          <a:xfrm>
            <a:off x="4537560" y="2516590"/>
            <a:ext cx="2266123" cy="1200329"/>
          </a:xfrm>
          <a:prstGeom prst="rect">
            <a:avLst/>
          </a:prstGeom>
          <a:noFill/>
        </p:spPr>
        <p:txBody>
          <a:bodyPr wrap="square" rtlCol="0">
            <a:spAutoFit/>
          </a:bodyPr>
          <a:lstStyle/>
          <a:p>
            <a:pPr algn="ctr"/>
            <a:r>
              <a:rPr lang="fr-FR" sz="2400" b="1">
                <a:latin typeface="Comfortaa" pitchFamily="2" charset="0"/>
              </a:rPr>
              <a:t>Frais annexes divers</a:t>
            </a:r>
          </a:p>
        </p:txBody>
      </p:sp>
      <p:sp>
        <p:nvSpPr>
          <p:cNvPr id="14" name="ZoneTexte 13">
            <a:extLst>
              <a:ext uri="{FF2B5EF4-FFF2-40B4-BE49-F238E27FC236}">
                <a16:creationId xmlns:a16="http://schemas.microsoft.com/office/drawing/2014/main" id="{359A3A4A-3566-4005-A6A1-5A7D09492E12}"/>
              </a:ext>
            </a:extLst>
          </p:cNvPr>
          <p:cNvSpPr txBox="1"/>
          <p:nvPr/>
        </p:nvSpPr>
        <p:spPr>
          <a:xfrm>
            <a:off x="4679054" y="3882330"/>
            <a:ext cx="2385391" cy="461665"/>
          </a:xfrm>
          <a:prstGeom prst="rect">
            <a:avLst/>
          </a:prstGeom>
          <a:noFill/>
        </p:spPr>
        <p:txBody>
          <a:bodyPr wrap="square" rtlCol="0">
            <a:spAutoFit/>
          </a:bodyPr>
          <a:lstStyle/>
          <a:p>
            <a:r>
              <a:rPr lang="fr-FR" sz="2400" b="1">
                <a:solidFill>
                  <a:schemeClr val="bg1"/>
                </a:solidFill>
                <a:latin typeface="Comfortaa" pitchFamily="2" charset="0"/>
              </a:rPr>
              <a:t>2 M 270 euros</a:t>
            </a:r>
          </a:p>
        </p:txBody>
      </p:sp>
      <p:sp>
        <p:nvSpPr>
          <p:cNvPr id="15" name="ZoneTexte 14">
            <a:extLst>
              <a:ext uri="{FF2B5EF4-FFF2-40B4-BE49-F238E27FC236}">
                <a16:creationId xmlns:a16="http://schemas.microsoft.com/office/drawing/2014/main" id="{8DAB289F-F875-42A7-9D44-E20466E690B8}"/>
              </a:ext>
            </a:extLst>
          </p:cNvPr>
          <p:cNvSpPr txBox="1"/>
          <p:nvPr/>
        </p:nvSpPr>
        <p:spPr>
          <a:xfrm>
            <a:off x="8491332" y="3478148"/>
            <a:ext cx="2448341" cy="1200329"/>
          </a:xfrm>
          <a:prstGeom prst="rect">
            <a:avLst/>
          </a:prstGeom>
          <a:noFill/>
        </p:spPr>
        <p:txBody>
          <a:bodyPr wrap="square" rtlCol="0">
            <a:spAutoFit/>
          </a:bodyPr>
          <a:lstStyle/>
          <a:p>
            <a:pPr algn="ctr"/>
            <a:r>
              <a:rPr lang="fr-FR" sz="2400" b="1">
                <a:latin typeface="Comfortaa" pitchFamily="2" charset="0"/>
              </a:rPr>
              <a:t>Bénéfice net total estimé 1</a:t>
            </a:r>
            <a:r>
              <a:rPr lang="fr-FR" sz="2400" b="1" baseline="30000">
                <a:latin typeface="Comfortaa" pitchFamily="2" charset="0"/>
              </a:rPr>
              <a:t>ère</a:t>
            </a:r>
            <a:r>
              <a:rPr lang="fr-FR" sz="2400" b="1">
                <a:latin typeface="Comfortaa" pitchFamily="2" charset="0"/>
              </a:rPr>
              <a:t> année</a:t>
            </a:r>
          </a:p>
        </p:txBody>
      </p:sp>
      <p:sp>
        <p:nvSpPr>
          <p:cNvPr id="16" name="ZoneTexte 15">
            <a:extLst>
              <a:ext uri="{FF2B5EF4-FFF2-40B4-BE49-F238E27FC236}">
                <a16:creationId xmlns:a16="http://schemas.microsoft.com/office/drawing/2014/main" id="{CDD4F26A-3A3D-471F-B15A-14286C60E09C}"/>
              </a:ext>
            </a:extLst>
          </p:cNvPr>
          <p:cNvSpPr txBox="1"/>
          <p:nvPr/>
        </p:nvSpPr>
        <p:spPr>
          <a:xfrm>
            <a:off x="8610600" y="4848885"/>
            <a:ext cx="2842595" cy="523220"/>
          </a:xfrm>
          <a:prstGeom prst="rect">
            <a:avLst/>
          </a:prstGeom>
          <a:noFill/>
          <a:ln w="12700">
            <a:noFill/>
          </a:ln>
        </p:spPr>
        <p:txBody>
          <a:bodyPr wrap="square" rtlCol="0">
            <a:spAutoFit/>
          </a:bodyPr>
          <a:lstStyle/>
          <a:p>
            <a:r>
              <a:rPr lang="fr-FR" sz="2800" b="1">
                <a:solidFill>
                  <a:schemeClr val="bg1"/>
                </a:solidFill>
                <a:latin typeface="Comfortaa" pitchFamily="2" charset="0"/>
              </a:rPr>
              <a:t>620 000 euros</a:t>
            </a:r>
          </a:p>
        </p:txBody>
      </p:sp>
      <p:sp>
        <p:nvSpPr>
          <p:cNvPr id="17" name="Signe Moins 16">
            <a:extLst>
              <a:ext uri="{FF2B5EF4-FFF2-40B4-BE49-F238E27FC236}">
                <a16:creationId xmlns:a16="http://schemas.microsoft.com/office/drawing/2014/main" id="{D67F5AE9-3E7B-4B38-9951-1536B483376C}"/>
              </a:ext>
            </a:extLst>
          </p:cNvPr>
          <p:cNvSpPr/>
          <p:nvPr/>
        </p:nvSpPr>
        <p:spPr>
          <a:xfrm>
            <a:off x="3570047" y="2667486"/>
            <a:ext cx="698712" cy="461665"/>
          </a:xfrm>
          <a:prstGeom prst="mathMinu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t égal à 17">
            <a:extLst>
              <a:ext uri="{FF2B5EF4-FFF2-40B4-BE49-F238E27FC236}">
                <a16:creationId xmlns:a16="http://schemas.microsoft.com/office/drawing/2014/main" id="{ECA1AECB-3A2E-48B4-B331-2C1BF18C9708}"/>
              </a:ext>
            </a:extLst>
          </p:cNvPr>
          <p:cNvSpPr/>
          <p:nvPr/>
        </p:nvSpPr>
        <p:spPr>
          <a:xfrm>
            <a:off x="7314301" y="3716919"/>
            <a:ext cx="808382" cy="450236"/>
          </a:xfrm>
          <a:prstGeom prst="mathEqual">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Rectangle : avec coins arrondis en diagonale 18">
            <a:extLst>
              <a:ext uri="{FF2B5EF4-FFF2-40B4-BE49-F238E27FC236}">
                <a16:creationId xmlns:a16="http://schemas.microsoft.com/office/drawing/2014/main" id="{B8F4700F-BA5F-4FAE-BC0D-677611A86164}"/>
              </a:ext>
            </a:extLst>
          </p:cNvPr>
          <p:cNvSpPr/>
          <p:nvPr/>
        </p:nvSpPr>
        <p:spPr>
          <a:xfrm>
            <a:off x="3570047" y="5486400"/>
            <a:ext cx="4089710" cy="1235075"/>
          </a:xfrm>
          <a:prstGeom prst="round2Diag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3957E668-B523-471A-8A52-382E9987F733}"/>
              </a:ext>
            </a:extLst>
          </p:cNvPr>
          <p:cNvSpPr txBox="1"/>
          <p:nvPr/>
        </p:nvSpPr>
        <p:spPr>
          <a:xfrm>
            <a:off x="3848584" y="5698306"/>
            <a:ext cx="3465717" cy="830997"/>
          </a:xfrm>
          <a:prstGeom prst="rect">
            <a:avLst/>
          </a:prstGeom>
          <a:noFill/>
        </p:spPr>
        <p:txBody>
          <a:bodyPr wrap="square" rtlCol="0">
            <a:spAutoFit/>
          </a:bodyPr>
          <a:lstStyle/>
          <a:p>
            <a:pPr algn="ctr"/>
            <a:r>
              <a:rPr lang="fr-FR" sz="2400" b="1">
                <a:solidFill>
                  <a:schemeClr val="bg1"/>
                </a:solidFill>
                <a:latin typeface="Comfortaa" pitchFamily="2" charset="0"/>
              </a:rPr>
              <a:t>ROI POSITIF </a:t>
            </a:r>
            <a:r>
              <a:rPr lang="fr-FR" sz="2400" b="1" cap="all">
                <a:solidFill>
                  <a:schemeClr val="bg1"/>
                </a:solidFill>
                <a:latin typeface="Comfortaa" pitchFamily="2" charset="0"/>
              </a:rPr>
              <a:t>Dès</a:t>
            </a:r>
            <a:r>
              <a:rPr lang="fr-FR" sz="2400" b="1">
                <a:solidFill>
                  <a:schemeClr val="bg1"/>
                </a:solidFill>
                <a:latin typeface="Comfortaa" pitchFamily="2" charset="0"/>
              </a:rPr>
              <a:t> LA PREMIERE </a:t>
            </a:r>
            <a:r>
              <a:rPr lang="fr-FR" sz="2400" b="1" cap="all">
                <a:solidFill>
                  <a:schemeClr val="bg1"/>
                </a:solidFill>
                <a:latin typeface="Comfortaa" pitchFamily="2" charset="0"/>
              </a:rPr>
              <a:t>ANNéE</a:t>
            </a:r>
          </a:p>
        </p:txBody>
      </p:sp>
    </p:spTree>
    <p:extLst>
      <p:ext uri="{BB962C8B-B14F-4D97-AF65-F5344CB8AC3E}">
        <p14:creationId xmlns:p14="http://schemas.microsoft.com/office/powerpoint/2010/main" val="248314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p:bldP spid="8" grpId="0"/>
      <p:bldP spid="13" grpId="0"/>
      <p:bldP spid="14" grpId="0"/>
      <p:bldP spid="15" grpId="0"/>
      <p:bldP spid="16" grpId="0"/>
      <p:bldP spid="17" grpId="0" animBg="1"/>
      <p:bldP spid="18" grpId="0" animBg="1"/>
      <p:bldP spid="19"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B7F189F-652C-4728-A765-D93C9436F596}"/>
              </a:ext>
            </a:extLst>
          </p:cNvPr>
          <p:cNvSpPr>
            <a:spLocks noGrp="1"/>
          </p:cNvSpPr>
          <p:nvPr>
            <p:ph type="sldNum" sz="quarter" idx="12"/>
          </p:nvPr>
        </p:nvSpPr>
        <p:spPr/>
        <p:txBody>
          <a:bodyPr/>
          <a:lstStyle/>
          <a:p>
            <a:fld id="{57551967-C080-437B-9231-74349D51DB76}" type="slidenum">
              <a:rPr lang="fr-FR" smtClean="0"/>
              <a:t>17</a:t>
            </a:fld>
            <a:endParaRPr lang="fr-FR"/>
          </a:p>
        </p:txBody>
      </p:sp>
      <p:pic>
        <p:nvPicPr>
          <p:cNvPr id="1026" name="Picture 2">
            <a:extLst>
              <a:ext uri="{FF2B5EF4-FFF2-40B4-BE49-F238E27FC236}">
                <a16:creationId xmlns:a16="http://schemas.microsoft.com/office/drawing/2014/main" id="{A5F645AF-4566-4479-9BDC-C8DB0EEE8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AC1E8EF-F65C-4035-BFEF-298DB13CCA21}"/>
              </a:ext>
            </a:extLst>
          </p:cNvPr>
          <p:cNvSpPr/>
          <p:nvPr/>
        </p:nvSpPr>
        <p:spPr>
          <a:xfrm>
            <a:off x="0" y="2795631"/>
            <a:ext cx="12192000" cy="1266737"/>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2DA67E5-A3B6-43FE-9072-0B5F2B0FD8F5}"/>
              </a:ext>
            </a:extLst>
          </p:cNvPr>
          <p:cNvSpPr/>
          <p:nvPr/>
        </p:nvSpPr>
        <p:spPr>
          <a:xfrm>
            <a:off x="0" y="2925168"/>
            <a:ext cx="12192000" cy="1292662"/>
          </a:xfrm>
          <a:prstGeom prst="rect">
            <a:avLst/>
          </a:prstGeom>
        </p:spPr>
        <p:txBody>
          <a:bodyPr wrap="square">
            <a:spAutoFit/>
          </a:bodyPr>
          <a:lstStyle/>
          <a:p>
            <a:pPr algn="ctr">
              <a:spcBef>
                <a:spcPts val="1000"/>
              </a:spcBef>
            </a:pPr>
            <a:r>
              <a:rPr lang="fr-FR" sz="6000">
                <a:solidFill>
                  <a:schemeClr val="bg1"/>
                </a:solidFill>
                <a:latin typeface="Comfortaa"/>
              </a:rPr>
              <a:t>Merci de votre attention</a:t>
            </a:r>
            <a:br>
              <a:rPr lang="fr-FR"/>
            </a:br>
            <a:endParaRPr lang="fr-FR"/>
          </a:p>
        </p:txBody>
      </p:sp>
    </p:spTree>
    <p:extLst>
      <p:ext uri="{BB962C8B-B14F-4D97-AF65-F5344CB8AC3E}">
        <p14:creationId xmlns:p14="http://schemas.microsoft.com/office/powerpoint/2010/main" val="174708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1D201E1-C385-4E68-AE70-0B3979D9A55D}"/>
              </a:ext>
            </a:extLst>
          </p:cNvPr>
          <p:cNvSpPr>
            <a:spLocks noGrp="1"/>
          </p:cNvSpPr>
          <p:nvPr>
            <p:ph type="sldNum" sz="quarter" idx="12"/>
          </p:nvPr>
        </p:nvSpPr>
        <p:spPr/>
        <p:txBody>
          <a:bodyPr/>
          <a:lstStyle/>
          <a:p>
            <a:fld id="{57551967-C080-437B-9231-74349D51DB76}" type="slidenum">
              <a:rPr lang="fr-FR" smtClean="0"/>
              <a:t>2</a:t>
            </a:fld>
            <a:endParaRPr lang="fr-FR"/>
          </a:p>
        </p:txBody>
      </p:sp>
      <p:sp>
        <p:nvSpPr>
          <p:cNvPr id="7" name="Rectangle 6">
            <a:extLst>
              <a:ext uri="{FF2B5EF4-FFF2-40B4-BE49-F238E27FC236}">
                <a16:creationId xmlns:a16="http://schemas.microsoft.com/office/drawing/2014/main" id="{84E75D5D-D0D9-4D90-8EDA-D3F957889729}"/>
              </a:ext>
            </a:extLst>
          </p:cNvPr>
          <p:cNvSpPr/>
          <p:nvPr/>
        </p:nvSpPr>
        <p:spPr>
          <a:xfrm>
            <a:off x="942974" y="136525"/>
            <a:ext cx="10506075" cy="1046440"/>
          </a:xfrm>
          <a:prstGeom prst="rect">
            <a:avLst/>
          </a:prstGeom>
        </p:spPr>
        <p:txBody>
          <a:bodyPr wrap="square">
            <a:spAutoFit/>
          </a:bodyPr>
          <a:lstStyle/>
          <a:p>
            <a:pPr>
              <a:spcBef>
                <a:spcPts val="1000"/>
              </a:spcBef>
            </a:pPr>
            <a:r>
              <a:rPr lang="fr-FR" sz="4400">
                <a:solidFill>
                  <a:schemeClr val="bg1"/>
                </a:solidFill>
                <a:latin typeface="Comfortaa"/>
              </a:rPr>
              <a:t>Équipe du projet</a:t>
            </a:r>
            <a:br>
              <a:rPr lang="fr-FR"/>
            </a:br>
            <a:endParaRPr lang="fr-FR"/>
          </a:p>
        </p:txBody>
      </p:sp>
      <p:pic>
        <p:nvPicPr>
          <p:cNvPr id="13" name="Image 12">
            <a:extLst>
              <a:ext uri="{FF2B5EF4-FFF2-40B4-BE49-F238E27FC236}">
                <a16:creationId xmlns:a16="http://schemas.microsoft.com/office/drawing/2014/main" id="{CE899AEC-23FE-4AC0-8B93-96F57B566680}"/>
              </a:ext>
            </a:extLst>
          </p:cNvPr>
          <p:cNvPicPr>
            <a:picLocks noChangeAspect="1"/>
          </p:cNvPicPr>
          <p:nvPr/>
        </p:nvPicPr>
        <p:blipFill>
          <a:blip r:embed="rId2"/>
          <a:stretch>
            <a:fillRect/>
          </a:stretch>
        </p:blipFill>
        <p:spPr>
          <a:xfrm>
            <a:off x="628960" y="1248047"/>
            <a:ext cx="4971429" cy="4361905"/>
          </a:xfrm>
          <a:prstGeom prst="rect">
            <a:avLst/>
          </a:prstGeom>
        </p:spPr>
      </p:pic>
      <p:pic>
        <p:nvPicPr>
          <p:cNvPr id="14" name="Image 13">
            <a:extLst>
              <a:ext uri="{FF2B5EF4-FFF2-40B4-BE49-F238E27FC236}">
                <a16:creationId xmlns:a16="http://schemas.microsoft.com/office/drawing/2014/main" id="{E79C1EFA-1325-4114-AB03-C318726E4FBA}"/>
              </a:ext>
            </a:extLst>
          </p:cNvPr>
          <p:cNvPicPr>
            <a:picLocks noChangeAspect="1"/>
          </p:cNvPicPr>
          <p:nvPr/>
        </p:nvPicPr>
        <p:blipFill>
          <a:blip r:embed="rId3"/>
          <a:stretch>
            <a:fillRect/>
          </a:stretch>
        </p:blipFill>
        <p:spPr>
          <a:xfrm>
            <a:off x="5710997" y="3067050"/>
            <a:ext cx="6242877" cy="2457177"/>
          </a:xfrm>
          <a:prstGeom prst="rect">
            <a:avLst/>
          </a:prstGeom>
        </p:spPr>
      </p:pic>
    </p:spTree>
    <p:extLst>
      <p:ext uri="{BB962C8B-B14F-4D97-AF65-F5344CB8AC3E}">
        <p14:creationId xmlns:p14="http://schemas.microsoft.com/office/powerpoint/2010/main" val="9493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BB073A91-50B7-4EFA-A37C-DB5E2D5DDE5B}"/>
              </a:ext>
            </a:extLst>
          </p:cNvPr>
          <p:cNvSpPr>
            <a:spLocks noGrp="1"/>
          </p:cNvSpPr>
          <p:nvPr>
            <p:ph type="sldNum" sz="quarter" idx="12"/>
          </p:nvPr>
        </p:nvSpPr>
        <p:spPr>
          <a:xfrm>
            <a:off x="9256553" y="6373128"/>
            <a:ext cx="2743200" cy="365125"/>
          </a:xfrm>
        </p:spPr>
        <p:txBody>
          <a:bodyPr/>
          <a:lstStyle/>
          <a:p>
            <a:fld id="{57551967-C080-437B-9231-74349D51DB76}" type="slidenum">
              <a:rPr lang="fr-FR" smtClean="0"/>
              <a:t>3</a:t>
            </a:fld>
            <a:endParaRPr lang="fr-FR"/>
          </a:p>
        </p:txBody>
      </p:sp>
      <p:sp>
        <p:nvSpPr>
          <p:cNvPr id="5" name="Rectangle 4">
            <a:extLst>
              <a:ext uri="{FF2B5EF4-FFF2-40B4-BE49-F238E27FC236}">
                <a16:creationId xmlns:a16="http://schemas.microsoft.com/office/drawing/2014/main" id="{A5796846-DBDA-489D-85DE-236418A8152C}"/>
              </a:ext>
            </a:extLst>
          </p:cNvPr>
          <p:cNvSpPr/>
          <p:nvPr/>
        </p:nvSpPr>
        <p:spPr>
          <a:xfrm>
            <a:off x="942974" y="0"/>
            <a:ext cx="10506075" cy="1046440"/>
          </a:xfrm>
          <a:prstGeom prst="rect">
            <a:avLst/>
          </a:prstGeom>
        </p:spPr>
        <p:txBody>
          <a:bodyPr wrap="square">
            <a:spAutoFit/>
          </a:bodyPr>
          <a:lstStyle/>
          <a:p>
            <a:pPr>
              <a:spcBef>
                <a:spcPts val="1000"/>
              </a:spcBef>
            </a:pPr>
            <a:r>
              <a:rPr lang="fr-FR" sz="4400">
                <a:solidFill>
                  <a:schemeClr val="bg1"/>
                </a:solidFill>
                <a:latin typeface="Comfortaa"/>
              </a:rPr>
              <a:t>Présentation Globale</a:t>
            </a:r>
            <a:br>
              <a:rPr lang="fr-FR"/>
            </a:br>
            <a:endParaRPr lang="fr-FR"/>
          </a:p>
        </p:txBody>
      </p:sp>
      <p:pic>
        <p:nvPicPr>
          <p:cNvPr id="2" name="Image 1">
            <a:extLst>
              <a:ext uri="{FF2B5EF4-FFF2-40B4-BE49-F238E27FC236}">
                <a16:creationId xmlns:a16="http://schemas.microsoft.com/office/drawing/2014/main" id="{C9A37AD4-3CC2-4E2E-AD39-F6494518A86F}"/>
              </a:ext>
            </a:extLst>
          </p:cNvPr>
          <p:cNvPicPr>
            <a:picLocks noChangeAspect="1"/>
          </p:cNvPicPr>
          <p:nvPr/>
        </p:nvPicPr>
        <p:blipFill>
          <a:blip r:embed="rId3"/>
          <a:stretch>
            <a:fillRect/>
          </a:stretch>
        </p:blipFill>
        <p:spPr>
          <a:xfrm>
            <a:off x="1219819" y="882663"/>
            <a:ext cx="9952384" cy="5855590"/>
          </a:xfrm>
          <a:prstGeom prst="rect">
            <a:avLst/>
          </a:prstGeom>
          <a:ln>
            <a:solidFill>
              <a:srgbClr val="0B7140"/>
            </a:solidFill>
          </a:ln>
        </p:spPr>
      </p:pic>
    </p:spTree>
    <p:extLst>
      <p:ext uri="{BB962C8B-B14F-4D97-AF65-F5344CB8AC3E}">
        <p14:creationId xmlns:p14="http://schemas.microsoft.com/office/powerpoint/2010/main" val="791798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F54F824-0150-4042-AEB3-5B7AB77C40BA}"/>
              </a:ext>
            </a:extLst>
          </p:cNvPr>
          <p:cNvSpPr>
            <a:spLocks noGrp="1"/>
          </p:cNvSpPr>
          <p:nvPr>
            <p:ph type="sldNum" sz="quarter" idx="12"/>
          </p:nvPr>
        </p:nvSpPr>
        <p:spPr/>
        <p:txBody>
          <a:bodyPr/>
          <a:lstStyle/>
          <a:p>
            <a:fld id="{57551967-C080-437B-9231-74349D51DB76}" type="slidenum">
              <a:rPr lang="fr-FR" smtClean="0"/>
              <a:t>4</a:t>
            </a:fld>
            <a:endParaRPr lang="fr-FR"/>
          </a:p>
        </p:txBody>
      </p:sp>
      <p:sp>
        <p:nvSpPr>
          <p:cNvPr id="5" name="Rectangle 4">
            <a:extLst>
              <a:ext uri="{FF2B5EF4-FFF2-40B4-BE49-F238E27FC236}">
                <a16:creationId xmlns:a16="http://schemas.microsoft.com/office/drawing/2014/main" id="{595DCC3C-9CC3-499D-AFF5-8552A734CCA1}"/>
              </a:ext>
            </a:extLst>
          </p:cNvPr>
          <p:cNvSpPr/>
          <p:nvPr/>
        </p:nvSpPr>
        <p:spPr>
          <a:xfrm>
            <a:off x="942974" y="0"/>
            <a:ext cx="10506075" cy="1046440"/>
          </a:xfrm>
          <a:prstGeom prst="rect">
            <a:avLst/>
          </a:prstGeom>
        </p:spPr>
        <p:txBody>
          <a:bodyPr wrap="square">
            <a:spAutoFit/>
          </a:bodyPr>
          <a:lstStyle/>
          <a:p>
            <a:pPr>
              <a:spcBef>
                <a:spcPts val="1000"/>
              </a:spcBef>
            </a:pPr>
            <a:r>
              <a:rPr lang="fr-FR" sz="4400">
                <a:solidFill>
                  <a:schemeClr val="bg1"/>
                </a:solidFill>
                <a:latin typeface="Comfortaa"/>
              </a:rPr>
              <a:t>Problématique</a:t>
            </a:r>
            <a:br>
              <a:rPr lang="fr-FR"/>
            </a:br>
            <a:endParaRPr lang="fr-FR"/>
          </a:p>
        </p:txBody>
      </p:sp>
      <p:sp>
        <p:nvSpPr>
          <p:cNvPr id="3" name="Rectangle : coins arrondis 2">
            <a:extLst>
              <a:ext uri="{FF2B5EF4-FFF2-40B4-BE49-F238E27FC236}">
                <a16:creationId xmlns:a16="http://schemas.microsoft.com/office/drawing/2014/main" id="{18424455-CE1B-4C83-A0D4-C1D269CD1FB5}"/>
              </a:ext>
            </a:extLst>
          </p:cNvPr>
          <p:cNvSpPr/>
          <p:nvPr/>
        </p:nvSpPr>
        <p:spPr>
          <a:xfrm>
            <a:off x="371474" y="1238250"/>
            <a:ext cx="3409950" cy="2000250"/>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a:t>Délais d’attente des mises à jour important</a:t>
            </a:r>
          </a:p>
        </p:txBody>
      </p:sp>
      <p:sp>
        <p:nvSpPr>
          <p:cNvPr id="8" name="Rectangle : coins arrondis 7">
            <a:extLst>
              <a:ext uri="{FF2B5EF4-FFF2-40B4-BE49-F238E27FC236}">
                <a16:creationId xmlns:a16="http://schemas.microsoft.com/office/drawing/2014/main" id="{1F109644-0611-40EF-8D4A-272048A90D29}"/>
              </a:ext>
            </a:extLst>
          </p:cNvPr>
          <p:cNvSpPr/>
          <p:nvPr/>
        </p:nvSpPr>
        <p:spPr>
          <a:xfrm>
            <a:off x="4438649" y="1238250"/>
            <a:ext cx="3409950" cy="2000250"/>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a:t>Développé par un prestataire externe</a:t>
            </a:r>
          </a:p>
        </p:txBody>
      </p:sp>
      <p:sp>
        <p:nvSpPr>
          <p:cNvPr id="9" name="Rectangle : coins arrondis 8">
            <a:extLst>
              <a:ext uri="{FF2B5EF4-FFF2-40B4-BE49-F238E27FC236}">
                <a16:creationId xmlns:a16="http://schemas.microsoft.com/office/drawing/2014/main" id="{6AA62C8C-8397-4C87-9C8C-468D147BA0E0}"/>
              </a:ext>
            </a:extLst>
          </p:cNvPr>
          <p:cNvSpPr/>
          <p:nvPr/>
        </p:nvSpPr>
        <p:spPr>
          <a:xfrm>
            <a:off x="8505824" y="1238250"/>
            <a:ext cx="3409950" cy="2000250"/>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a:t>Non adapté à l’activité de maisons modulaires</a:t>
            </a:r>
          </a:p>
        </p:txBody>
      </p:sp>
      <p:sp>
        <p:nvSpPr>
          <p:cNvPr id="10" name="Organigramme : Connecteur 9">
            <a:extLst>
              <a:ext uri="{FF2B5EF4-FFF2-40B4-BE49-F238E27FC236}">
                <a16:creationId xmlns:a16="http://schemas.microsoft.com/office/drawing/2014/main" id="{92033A38-27F9-46C0-AC55-29D2A90D56DA}"/>
              </a:ext>
            </a:extLst>
          </p:cNvPr>
          <p:cNvSpPr/>
          <p:nvPr/>
        </p:nvSpPr>
        <p:spPr>
          <a:xfrm>
            <a:off x="3881436" y="2009775"/>
            <a:ext cx="457200" cy="457200"/>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a:t>+</a:t>
            </a:r>
          </a:p>
        </p:txBody>
      </p:sp>
      <p:sp>
        <p:nvSpPr>
          <p:cNvPr id="11" name="Organigramme : Connecteur 10">
            <a:extLst>
              <a:ext uri="{FF2B5EF4-FFF2-40B4-BE49-F238E27FC236}">
                <a16:creationId xmlns:a16="http://schemas.microsoft.com/office/drawing/2014/main" id="{33425B3E-D19F-4BB6-B5C1-BE0BD2C96B39}"/>
              </a:ext>
            </a:extLst>
          </p:cNvPr>
          <p:cNvSpPr/>
          <p:nvPr/>
        </p:nvSpPr>
        <p:spPr>
          <a:xfrm>
            <a:off x="7948611" y="2009775"/>
            <a:ext cx="457200" cy="457200"/>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a:t>+</a:t>
            </a:r>
          </a:p>
        </p:txBody>
      </p:sp>
      <p:sp>
        <p:nvSpPr>
          <p:cNvPr id="13" name="Accolade ouvrante 12">
            <a:extLst>
              <a:ext uri="{FF2B5EF4-FFF2-40B4-BE49-F238E27FC236}">
                <a16:creationId xmlns:a16="http://schemas.microsoft.com/office/drawing/2014/main" id="{7384B549-B7A9-4511-90E4-26E53FFAA920}"/>
              </a:ext>
            </a:extLst>
          </p:cNvPr>
          <p:cNvSpPr/>
          <p:nvPr/>
        </p:nvSpPr>
        <p:spPr>
          <a:xfrm rot="16200000">
            <a:off x="5588793" y="-2345532"/>
            <a:ext cx="1133475" cy="11768138"/>
          </a:xfrm>
          <a:prstGeom prst="leftBrace">
            <a:avLst/>
          </a:prstGeom>
          <a:ln w="76200">
            <a:solidFill>
              <a:srgbClr val="0B71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A79045A9-47F9-4BA4-9CEB-8D035DE894DA}"/>
              </a:ext>
            </a:extLst>
          </p:cNvPr>
          <p:cNvSpPr/>
          <p:nvPr/>
        </p:nvSpPr>
        <p:spPr>
          <a:xfrm>
            <a:off x="3250405" y="4586288"/>
            <a:ext cx="5810250" cy="1952625"/>
          </a:xfrm>
          <a:prstGeom prst="roundRect">
            <a:avLst/>
          </a:prstGeom>
          <a:solidFill>
            <a:srgbClr val="0B7140"/>
          </a:solidFill>
          <a:ln>
            <a:solidFill>
              <a:srgbClr val="0B714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b="1"/>
              <a:t>Création d’une application interne adaptée aux besoins actuels</a:t>
            </a:r>
          </a:p>
        </p:txBody>
      </p:sp>
    </p:spTree>
    <p:extLst>
      <p:ext uri="{BB962C8B-B14F-4D97-AF65-F5344CB8AC3E}">
        <p14:creationId xmlns:p14="http://schemas.microsoft.com/office/powerpoint/2010/main" val="8230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7CD43B4-4D0E-427E-AD4E-181A8B3ED30E}"/>
              </a:ext>
            </a:extLst>
          </p:cNvPr>
          <p:cNvSpPr>
            <a:spLocks noGrp="1"/>
          </p:cNvSpPr>
          <p:nvPr>
            <p:ph type="sldNum" sz="quarter" idx="12"/>
          </p:nvPr>
        </p:nvSpPr>
        <p:spPr/>
        <p:txBody>
          <a:bodyPr/>
          <a:lstStyle/>
          <a:p>
            <a:fld id="{57551967-C080-437B-9231-74349D51DB76}" type="slidenum">
              <a:rPr lang="fr-FR" smtClean="0"/>
              <a:t>5</a:t>
            </a:fld>
            <a:endParaRPr lang="fr-FR"/>
          </a:p>
        </p:txBody>
      </p:sp>
      <p:sp>
        <p:nvSpPr>
          <p:cNvPr id="5" name="Rectangle 4">
            <a:extLst>
              <a:ext uri="{FF2B5EF4-FFF2-40B4-BE49-F238E27FC236}">
                <a16:creationId xmlns:a16="http://schemas.microsoft.com/office/drawing/2014/main" id="{7E19D61C-C48B-48EF-91BF-530920ED44C4}"/>
              </a:ext>
            </a:extLst>
          </p:cNvPr>
          <p:cNvSpPr/>
          <p:nvPr/>
        </p:nvSpPr>
        <p:spPr>
          <a:xfrm>
            <a:off x="942974" y="0"/>
            <a:ext cx="10506075" cy="1046440"/>
          </a:xfrm>
          <a:prstGeom prst="rect">
            <a:avLst/>
          </a:prstGeom>
        </p:spPr>
        <p:txBody>
          <a:bodyPr wrap="square">
            <a:spAutoFit/>
          </a:bodyPr>
          <a:lstStyle/>
          <a:p>
            <a:pPr>
              <a:spcBef>
                <a:spcPts val="1000"/>
              </a:spcBef>
            </a:pPr>
            <a:r>
              <a:rPr lang="fr-FR" sz="4400">
                <a:solidFill>
                  <a:schemeClr val="bg1"/>
                </a:solidFill>
                <a:latin typeface="Comfortaa"/>
              </a:rPr>
              <a:t>Résultats souhaités</a:t>
            </a:r>
            <a:br>
              <a:rPr lang="fr-FR"/>
            </a:br>
            <a:endParaRPr lang="fr-FR"/>
          </a:p>
        </p:txBody>
      </p:sp>
      <p:sp>
        <p:nvSpPr>
          <p:cNvPr id="2" name="Flèche : chevron 1">
            <a:extLst>
              <a:ext uri="{FF2B5EF4-FFF2-40B4-BE49-F238E27FC236}">
                <a16:creationId xmlns:a16="http://schemas.microsoft.com/office/drawing/2014/main" id="{55AE4F6D-FA00-4D00-B20B-32DC5A58D084}"/>
              </a:ext>
            </a:extLst>
          </p:cNvPr>
          <p:cNvSpPr/>
          <p:nvPr/>
        </p:nvSpPr>
        <p:spPr>
          <a:xfrm>
            <a:off x="428626" y="2538412"/>
            <a:ext cx="3467099" cy="1781175"/>
          </a:xfrm>
          <a:prstGeom prst="chevron">
            <a:avLst/>
          </a:prstGeom>
          <a:solidFill>
            <a:srgbClr val="0B7140"/>
          </a:solidFill>
          <a:ln>
            <a:solidFill>
              <a:srgbClr val="0B7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bg1"/>
                </a:solidFill>
              </a:rPr>
              <a:t>Augmenter la notoriété</a:t>
            </a:r>
          </a:p>
        </p:txBody>
      </p:sp>
      <p:sp>
        <p:nvSpPr>
          <p:cNvPr id="12" name="Flèche : chevron 11">
            <a:extLst>
              <a:ext uri="{FF2B5EF4-FFF2-40B4-BE49-F238E27FC236}">
                <a16:creationId xmlns:a16="http://schemas.microsoft.com/office/drawing/2014/main" id="{09A5D46E-2720-449B-A5B2-4D6A6AF03C27}"/>
              </a:ext>
            </a:extLst>
          </p:cNvPr>
          <p:cNvSpPr/>
          <p:nvPr/>
        </p:nvSpPr>
        <p:spPr>
          <a:xfrm>
            <a:off x="3067051" y="2538411"/>
            <a:ext cx="3467099" cy="1781175"/>
          </a:xfrm>
          <a:prstGeom prst="chevron">
            <a:avLst/>
          </a:prstGeom>
          <a:solidFill>
            <a:srgbClr val="0B7140"/>
          </a:solidFill>
          <a:ln>
            <a:solidFill>
              <a:srgbClr val="0B7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bg1"/>
                </a:solidFill>
              </a:rPr>
              <a:t>Facilité la présentation pour les commerciaux</a:t>
            </a:r>
          </a:p>
        </p:txBody>
      </p:sp>
      <p:sp>
        <p:nvSpPr>
          <p:cNvPr id="13" name="Flèche : chevron 12">
            <a:extLst>
              <a:ext uri="{FF2B5EF4-FFF2-40B4-BE49-F238E27FC236}">
                <a16:creationId xmlns:a16="http://schemas.microsoft.com/office/drawing/2014/main" id="{9B6DD340-5B24-4174-B178-005A3FCF5961}"/>
              </a:ext>
            </a:extLst>
          </p:cNvPr>
          <p:cNvSpPr/>
          <p:nvPr/>
        </p:nvSpPr>
        <p:spPr>
          <a:xfrm>
            <a:off x="5705476" y="2538411"/>
            <a:ext cx="3467099" cy="1781175"/>
          </a:xfrm>
          <a:prstGeom prst="chevron">
            <a:avLst/>
          </a:prstGeom>
          <a:solidFill>
            <a:srgbClr val="0B7140"/>
          </a:solidFill>
          <a:ln>
            <a:solidFill>
              <a:srgbClr val="0B7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bg1"/>
                </a:solidFill>
              </a:rPr>
              <a:t>Tripler les commandes de maisons modulaires</a:t>
            </a:r>
          </a:p>
        </p:txBody>
      </p:sp>
      <p:sp>
        <p:nvSpPr>
          <p:cNvPr id="14" name="Flèche : chevron 13">
            <a:extLst>
              <a:ext uri="{FF2B5EF4-FFF2-40B4-BE49-F238E27FC236}">
                <a16:creationId xmlns:a16="http://schemas.microsoft.com/office/drawing/2014/main" id="{EDCFB832-F8BC-4339-844E-BE40F1AC9417}"/>
              </a:ext>
            </a:extLst>
          </p:cNvPr>
          <p:cNvSpPr/>
          <p:nvPr/>
        </p:nvSpPr>
        <p:spPr>
          <a:xfrm>
            <a:off x="8343901" y="2538410"/>
            <a:ext cx="3467099" cy="1781175"/>
          </a:xfrm>
          <a:prstGeom prst="chevron">
            <a:avLst/>
          </a:prstGeom>
          <a:solidFill>
            <a:srgbClr val="0B7140"/>
          </a:solidFill>
          <a:ln>
            <a:solidFill>
              <a:srgbClr val="0B7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bg1"/>
                </a:solidFill>
              </a:rPr>
              <a:t>ROI sur 5 ans</a:t>
            </a:r>
          </a:p>
        </p:txBody>
      </p:sp>
    </p:spTree>
    <p:extLst>
      <p:ext uri="{BB962C8B-B14F-4D97-AF65-F5344CB8AC3E}">
        <p14:creationId xmlns:p14="http://schemas.microsoft.com/office/powerpoint/2010/main" val="6773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6FFA2FF-BFCC-47ED-BA19-FEBBDB22C17D}"/>
              </a:ext>
            </a:extLst>
          </p:cNvPr>
          <p:cNvSpPr txBox="1"/>
          <p:nvPr/>
        </p:nvSpPr>
        <p:spPr>
          <a:xfrm>
            <a:off x="948267" y="167780"/>
            <a:ext cx="10787931" cy="523220"/>
          </a:xfrm>
          <a:prstGeom prst="rect">
            <a:avLst/>
          </a:prstGeom>
          <a:noFill/>
        </p:spPr>
        <p:txBody>
          <a:bodyPr wrap="square" rtlCol="0">
            <a:spAutoFit/>
          </a:bodyPr>
          <a:lstStyle/>
          <a:p>
            <a:r>
              <a:rPr lang="fr-FR" sz="2800" b="1">
                <a:solidFill>
                  <a:schemeClr val="bg1"/>
                </a:solidFill>
                <a:latin typeface="Comfortaa" panose="00000500000000000000" pitchFamily="2" charset="0"/>
              </a:rPr>
              <a:t>Les fonctionnalités de l’applicatif </a:t>
            </a:r>
          </a:p>
        </p:txBody>
      </p:sp>
      <p:sp>
        <p:nvSpPr>
          <p:cNvPr id="7" name="Espace réservé du numéro de diapositive 6">
            <a:extLst>
              <a:ext uri="{FF2B5EF4-FFF2-40B4-BE49-F238E27FC236}">
                <a16:creationId xmlns:a16="http://schemas.microsoft.com/office/drawing/2014/main" id="{BB073A91-50B7-4EFA-A37C-DB5E2D5DDE5B}"/>
              </a:ext>
            </a:extLst>
          </p:cNvPr>
          <p:cNvSpPr>
            <a:spLocks noGrp="1"/>
          </p:cNvSpPr>
          <p:nvPr>
            <p:ph type="sldNum" sz="quarter" idx="12"/>
          </p:nvPr>
        </p:nvSpPr>
        <p:spPr/>
        <p:txBody>
          <a:bodyPr/>
          <a:lstStyle/>
          <a:p>
            <a:fld id="{57551967-C080-437B-9231-74349D51DB76}" type="slidenum">
              <a:rPr lang="fr-FR" smtClean="0"/>
              <a:t>6</a:t>
            </a:fld>
            <a:endParaRPr lang="fr-FR"/>
          </a:p>
        </p:txBody>
      </p:sp>
      <p:sp>
        <p:nvSpPr>
          <p:cNvPr id="2" name="ZoneTexte 1">
            <a:extLst>
              <a:ext uri="{FF2B5EF4-FFF2-40B4-BE49-F238E27FC236}">
                <a16:creationId xmlns:a16="http://schemas.microsoft.com/office/drawing/2014/main" id="{1231BCC2-F83F-4076-863C-AB62245C952A}"/>
              </a:ext>
            </a:extLst>
          </p:cNvPr>
          <p:cNvSpPr txBox="1"/>
          <p:nvPr/>
        </p:nvSpPr>
        <p:spPr>
          <a:xfrm>
            <a:off x="583096" y="1126435"/>
            <a:ext cx="7156174" cy="523220"/>
          </a:xfrm>
          <a:prstGeom prst="rect">
            <a:avLst/>
          </a:prstGeom>
          <a:noFill/>
        </p:spPr>
        <p:txBody>
          <a:bodyPr wrap="square" rtlCol="0">
            <a:spAutoFit/>
          </a:bodyPr>
          <a:lstStyle/>
          <a:p>
            <a:r>
              <a:rPr lang="fr-FR" sz="2800">
                <a:solidFill>
                  <a:schemeClr val="accent6">
                    <a:lumMod val="75000"/>
                  </a:schemeClr>
                </a:solidFill>
              </a:rPr>
              <a:t>3 grands axes : </a:t>
            </a:r>
          </a:p>
        </p:txBody>
      </p:sp>
      <p:pic>
        <p:nvPicPr>
          <p:cNvPr id="3" name="Image 5">
            <a:extLst>
              <a:ext uri="{FF2B5EF4-FFF2-40B4-BE49-F238E27FC236}">
                <a16:creationId xmlns:a16="http://schemas.microsoft.com/office/drawing/2014/main" id="{8895C6D6-8C66-4F96-9EED-05EEAE39DDD3}"/>
              </a:ext>
            </a:extLst>
          </p:cNvPr>
          <p:cNvPicPr>
            <a:picLocks noChangeAspect="1"/>
          </p:cNvPicPr>
          <p:nvPr/>
        </p:nvPicPr>
        <p:blipFill>
          <a:blip r:embed="rId2"/>
          <a:stretch>
            <a:fillRect/>
          </a:stretch>
        </p:blipFill>
        <p:spPr>
          <a:xfrm>
            <a:off x="950259" y="1650043"/>
            <a:ext cx="10085293" cy="4517138"/>
          </a:xfrm>
          <a:prstGeom prst="rect">
            <a:avLst/>
          </a:prstGeom>
        </p:spPr>
      </p:pic>
    </p:spTree>
    <p:extLst>
      <p:ext uri="{BB962C8B-B14F-4D97-AF65-F5344CB8AC3E}">
        <p14:creationId xmlns:p14="http://schemas.microsoft.com/office/powerpoint/2010/main" val="1715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6FFA2FF-BFCC-47ED-BA19-FEBBDB22C17D}"/>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Contraintes</a:t>
            </a:r>
            <a:endParaRPr lang="fr-FR" sz="4400" b="1">
              <a:solidFill>
                <a:schemeClr val="bg1"/>
              </a:solidFill>
              <a:latin typeface="Comfortaa" panose="00000500000000000000" pitchFamily="2" charset="0"/>
            </a:endParaRPr>
          </a:p>
        </p:txBody>
      </p:sp>
      <p:pic>
        <p:nvPicPr>
          <p:cNvPr id="4" name="Image 3">
            <a:extLst>
              <a:ext uri="{FF2B5EF4-FFF2-40B4-BE49-F238E27FC236}">
                <a16:creationId xmlns:a16="http://schemas.microsoft.com/office/drawing/2014/main" id="{D4A60C5F-BD7A-4DE8-91BA-9F18E9523AEC}"/>
              </a:ext>
            </a:extLst>
          </p:cNvPr>
          <p:cNvPicPr>
            <a:picLocks noChangeAspect="1"/>
          </p:cNvPicPr>
          <p:nvPr/>
        </p:nvPicPr>
        <p:blipFill>
          <a:blip r:embed="rId3"/>
          <a:stretch>
            <a:fillRect/>
          </a:stretch>
        </p:blipFill>
        <p:spPr>
          <a:xfrm>
            <a:off x="3604181" y="2006735"/>
            <a:ext cx="4983638" cy="4456190"/>
          </a:xfrm>
          <a:prstGeom prst="rect">
            <a:avLst/>
          </a:prstGeom>
        </p:spPr>
      </p:pic>
      <p:pic>
        <p:nvPicPr>
          <p:cNvPr id="6" name="Image 5">
            <a:extLst>
              <a:ext uri="{FF2B5EF4-FFF2-40B4-BE49-F238E27FC236}">
                <a16:creationId xmlns:a16="http://schemas.microsoft.com/office/drawing/2014/main" id="{DF59295D-FFF3-44EE-8496-DEBD04AAC251}"/>
              </a:ext>
            </a:extLst>
          </p:cNvPr>
          <p:cNvPicPr>
            <a:picLocks noChangeAspect="1"/>
          </p:cNvPicPr>
          <p:nvPr/>
        </p:nvPicPr>
        <p:blipFill rotWithShape="1">
          <a:blip r:embed="rId4"/>
          <a:srcRect b="61365"/>
          <a:stretch/>
        </p:blipFill>
        <p:spPr>
          <a:xfrm>
            <a:off x="506905" y="5575843"/>
            <a:ext cx="2952243" cy="1030300"/>
          </a:xfrm>
          <a:prstGeom prst="rect">
            <a:avLst/>
          </a:prstGeom>
        </p:spPr>
      </p:pic>
      <p:pic>
        <p:nvPicPr>
          <p:cNvPr id="8" name="Image 7">
            <a:extLst>
              <a:ext uri="{FF2B5EF4-FFF2-40B4-BE49-F238E27FC236}">
                <a16:creationId xmlns:a16="http://schemas.microsoft.com/office/drawing/2014/main" id="{B5C16FAE-BBB4-4C68-A711-39276D1D6434}"/>
              </a:ext>
            </a:extLst>
          </p:cNvPr>
          <p:cNvPicPr>
            <a:picLocks noChangeAspect="1"/>
          </p:cNvPicPr>
          <p:nvPr/>
        </p:nvPicPr>
        <p:blipFill rotWithShape="1">
          <a:blip r:embed="rId5"/>
          <a:srcRect b="59162"/>
          <a:stretch/>
        </p:blipFill>
        <p:spPr>
          <a:xfrm>
            <a:off x="8732852" y="5575843"/>
            <a:ext cx="3032289" cy="1114377"/>
          </a:xfrm>
          <a:prstGeom prst="rect">
            <a:avLst/>
          </a:prstGeom>
        </p:spPr>
      </p:pic>
      <p:pic>
        <p:nvPicPr>
          <p:cNvPr id="9" name="Image 8">
            <a:extLst>
              <a:ext uri="{FF2B5EF4-FFF2-40B4-BE49-F238E27FC236}">
                <a16:creationId xmlns:a16="http://schemas.microsoft.com/office/drawing/2014/main" id="{CD351B18-61C4-4204-A0B0-17A2713BDC9C}"/>
              </a:ext>
            </a:extLst>
          </p:cNvPr>
          <p:cNvPicPr>
            <a:picLocks noChangeAspect="1"/>
          </p:cNvPicPr>
          <p:nvPr/>
        </p:nvPicPr>
        <p:blipFill rotWithShape="1">
          <a:blip r:embed="rId6"/>
          <a:srcRect b="68780"/>
          <a:stretch/>
        </p:blipFill>
        <p:spPr>
          <a:xfrm>
            <a:off x="4702722" y="893124"/>
            <a:ext cx="2786555" cy="973042"/>
          </a:xfrm>
          <a:prstGeom prst="rect">
            <a:avLst/>
          </a:prstGeom>
        </p:spPr>
      </p:pic>
    </p:spTree>
    <p:extLst>
      <p:ext uri="{BB962C8B-B14F-4D97-AF65-F5344CB8AC3E}">
        <p14:creationId xmlns:p14="http://schemas.microsoft.com/office/powerpoint/2010/main" val="6492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19163E-AAEF-4034-AF08-642BDD8AAEB4}"/>
              </a:ext>
            </a:extLst>
          </p:cNvPr>
          <p:cNvSpPr>
            <a:spLocks noGrp="1"/>
          </p:cNvSpPr>
          <p:nvPr>
            <p:ph type="title"/>
          </p:nvPr>
        </p:nvSpPr>
        <p:spPr>
          <a:xfrm>
            <a:off x="1065075" y="30509"/>
            <a:ext cx="10515600" cy="823912"/>
          </a:xfrm>
        </p:spPr>
        <p:txBody>
          <a:bodyPr>
            <a:normAutofit/>
          </a:bodyPr>
          <a:lstStyle/>
          <a:p>
            <a:r>
              <a:rPr lang="fr-FR" sz="2800" b="1">
                <a:solidFill>
                  <a:schemeClr val="bg1"/>
                </a:solidFill>
                <a:latin typeface="Comfortaa" pitchFamily="2" charset="0"/>
              </a:rPr>
              <a:t>Limites et tolérances</a:t>
            </a:r>
          </a:p>
        </p:txBody>
      </p:sp>
      <p:pic>
        <p:nvPicPr>
          <p:cNvPr id="8" name="Image 7">
            <a:extLst>
              <a:ext uri="{FF2B5EF4-FFF2-40B4-BE49-F238E27FC236}">
                <a16:creationId xmlns:a16="http://schemas.microsoft.com/office/drawing/2014/main" id="{C687F36C-771B-43DF-81FA-1B0F122A1B47}"/>
              </a:ext>
            </a:extLst>
          </p:cNvPr>
          <p:cNvPicPr>
            <a:picLocks noChangeAspect="1"/>
          </p:cNvPicPr>
          <p:nvPr/>
        </p:nvPicPr>
        <p:blipFill>
          <a:blip r:embed="rId2"/>
          <a:stretch>
            <a:fillRect/>
          </a:stretch>
        </p:blipFill>
        <p:spPr>
          <a:xfrm>
            <a:off x="3918367" y="907432"/>
            <a:ext cx="7650780" cy="5985610"/>
          </a:xfrm>
          <a:prstGeom prst="rect">
            <a:avLst/>
          </a:prstGeom>
        </p:spPr>
      </p:pic>
      <p:sp>
        <p:nvSpPr>
          <p:cNvPr id="7" name="Espace réservé du numéro de diapositive 6">
            <a:extLst>
              <a:ext uri="{FF2B5EF4-FFF2-40B4-BE49-F238E27FC236}">
                <a16:creationId xmlns:a16="http://schemas.microsoft.com/office/drawing/2014/main" id="{F79E940D-2A87-4501-ACCA-3746BEA3D229}"/>
              </a:ext>
            </a:extLst>
          </p:cNvPr>
          <p:cNvSpPr>
            <a:spLocks noGrp="1"/>
          </p:cNvSpPr>
          <p:nvPr>
            <p:ph type="sldNum" sz="quarter" idx="12"/>
          </p:nvPr>
        </p:nvSpPr>
        <p:spPr/>
        <p:txBody>
          <a:bodyPr/>
          <a:lstStyle/>
          <a:p>
            <a:fld id="{57551967-C080-437B-9231-74349D51DB76}" type="slidenum">
              <a:rPr lang="fr-FR" smtClean="0"/>
              <a:t>8</a:t>
            </a:fld>
            <a:endParaRPr lang="fr-FR"/>
          </a:p>
        </p:txBody>
      </p:sp>
      <p:sp>
        <p:nvSpPr>
          <p:cNvPr id="9" name="ZoneTexte 8">
            <a:extLst>
              <a:ext uri="{FF2B5EF4-FFF2-40B4-BE49-F238E27FC236}">
                <a16:creationId xmlns:a16="http://schemas.microsoft.com/office/drawing/2014/main" id="{CF3463B1-7980-4DCB-B3D0-88F021298D77}"/>
              </a:ext>
            </a:extLst>
          </p:cNvPr>
          <p:cNvSpPr txBox="1"/>
          <p:nvPr/>
        </p:nvSpPr>
        <p:spPr>
          <a:xfrm>
            <a:off x="437322" y="1126432"/>
            <a:ext cx="3481045" cy="2800767"/>
          </a:xfrm>
          <a:prstGeom prst="rect">
            <a:avLst/>
          </a:prstGeom>
          <a:noFill/>
        </p:spPr>
        <p:txBody>
          <a:bodyPr wrap="square" rtlCol="0">
            <a:spAutoFit/>
          </a:bodyPr>
          <a:lstStyle/>
          <a:p>
            <a:pPr algn="ctr"/>
            <a:r>
              <a:rPr lang="fr-FR" sz="3200">
                <a:solidFill>
                  <a:schemeClr val="accent6">
                    <a:lumMod val="75000"/>
                  </a:schemeClr>
                </a:solidFill>
              </a:rPr>
              <a:t>2 grands axes :</a:t>
            </a:r>
          </a:p>
          <a:p>
            <a:endParaRPr lang="fr-FR" sz="2400"/>
          </a:p>
          <a:p>
            <a:endParaRPr lang="fr-FR" sz="2400"/>
          </a:p>
          <a:p>
            <a:endParaRPr lang="fr-FR" sz="2400"/>
          </a:p>
          <a:p>
            <a:r>
              <a:rPr lang="fr-FR" sz="2400"/>
              <a:t>- Techniques (périmètre)</a:t>
            </a:r>
          </a:p>
          <a:p>
            <a:endParaRPr lang="fr-FR" sz="2400"/>
          </a:p>
          <a:p>
            <a:r>
              <a:rPr lang="fr-FR" sz="2400"/>
              <a:t>- Autres en 6 points clés</a:t>
            </a:r>
          </a:p>
        </p:txBody>
      </p:sp>
    </p:spTree>
    <p:extLst>
      <p:ext uri="{BB962C8B-B14F-4D97-AF65-F5344CB8AC3E}">
        <p14:creationId xmlns:p14="http://schemas.microsoft.com/office/powerpoint/2010/main" val="408653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276CF78-FF52-4DAD-8F4E-D0D30D703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753" y="1069158"/>
            <a:ext cx="6811467" cy="537108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92D6F1A0-78B1-40C9-B5BD-45D822EBC952}"/>
              </a:ext>
            </a:extLst>
          </p:cNvPr>
          <p:cNvSpPr>
            <a:spLocks noGrp="1"/>
          </p:cNvSpPr>
          <p:nvPr>
            <p:ph type="sldNum" sz="quarter" idx="12"/>
          </p:nvPr>
        </p:nvSpPr>
        <p:spPr/>
        <p:txBody>
          <a:bodyPr/>
          <a:lstStyle/>
          <a:p>
            <a:fld id="{57551967-C080-437B-9231-74349D51DB76}" type="slidenum">
              <a:rPr lang="fr-FR" smtClean="0"/>
              <a:t>9</a:t>
            </a:fld>
            <a:endParaRPr lang="fr-FR"/>
          </a:p>
        </p:txBody>
      </p:sp>
      <p:graphicFrame>
        <p:nvGraphicFramePr>
          <p:cNvPr id="7" name="Diagramme 6">
            <a:extLst>
              <a:ext uri="{FF2B5EF4-FFF2-40B4-BE49-F238E27FC236}">
                <a16:creationId xmlns:a16="http://schemas.microsoft.com/office/drawing/2014/main" id="{62899667-71C8-4A3A-B2DD-6AEC277E4AAB}"/>
              </a:ext>
            </a:extLst>
          </p:cNvPr>
          <p:cNvGraphicFramePr/>
          <p:nvPr>
            <p:extLst>
              <p:ext uri="{D42A27DB-BD31-4B8C-83A1-F6EECF244321}">
                <p14:modId xmlns:p14="http://schemas.microsoft.com/office/powerpoint/2010/main" val="1845201120"/>
              </p:ext>
            </p:extLst>
          </p:nvPr>
        </p:nvGraphicFramePr>
        <p:xfrm>
          <a:off x="504158" y="996002"/>
          <a:ext cx="4629148" cy="3674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0" name="Picture 6">
            <a:extLst>
              <a:ext uri="{FF2B5EF4-FFF2-40B4-BE49-F238E27FC236}">
                <a16:creationId xmlns:a16="http://schemas.microsoft.com/office/drawing/2014/main" id="{CFD177BE-1118-499D-A8BD-7C16ECAC1D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318" y="5079062"/>
            <a:ext cx="1921911" cy="108179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7C758B44-519D-4A9F-84A4-7332FA6F22DD}"/>
              </a:ext>
            </a:extLst>
          </p:cNvPr>
          <p:cNvPicPr>
            <a:picLocks noChangeAspect="1"/>
          </p:cNvPicPr>
          <p:nvPr/>
        </p:nvPicPr>
        <p:blipFill>
          <a:blip r:embed="rId10"/>
          <a:stretch>
            <a:fillRect/>
          </a:stretch>
        </p:blipFill>
        <p:spPr>
          <a:xfrm>
            <a:off x="2360229" y="4756938"/>
            <a:ext cx="3112018" cy="1403918"/>
          </a:xfrm>
          <a:prstGeom prst="rect">
            <a:avLst/>
          </a:prstGeom>
        </p:spPr>
      </p:pic>
      <p:sp>
        <p:nvSpPr>
          <p:cNvPr id="14" name="ZoneTexte 13">
            <a:extLst>
              <a:ext uri="{FF2B5EF4-FFF2-40B4-BE49-F238E27FC236}">
                <a16:creationId xmlns:a16="http://schemas.microsoft.com/office/drawing/2014/main" id="{F6091B82-9326-41B2-BCC8-53237475E02B}"/>
              </a:ext>
            </a:extLst>
          </p:cNvPr>
          <p:cNvSpPr txBox="1"/>
          <p:nvPr/>
        </p:nvSpPr>
        <p:spPr>
          <a:xfrm>
            <a:off x="531605" y="1029098"/>
            <a:ext cx="4629149" cy="307777"/>
          </a:xfrm>
          <a:prstGeom prst="rect">
            <a:avLst/>
          </a:prstGeom>
          <a:noFill/>
        </p:spPr>
        <p:txBody>
          <a:bodyPr wrap="square" rtlCol="0">
            <a:spAutoFit/>
          </a:bodyPr>
          <a:lstStyle/>
          <a:p>
            <a:r>
              <a:rPr lang="fr-FR" sz="1400" u="sng">
                <a:solidFill>
                  <a:schemeClr val="accent6">
                    <a:lumMod val="75000"/>
                  </a:schemeClr>
                </a:solidFill>
                <a:latin typeface="Roboto"/>
              </a:rPr>
              <a:t>1. Méthode de stockage et organisation</a:t>
            </a:r>
          </a:p>
        </p:txBody>
      </p:sp>
      <p:sp>
        <p:nvSpPr>
          <p:cNvPr id="15" name="ZoneTexte 14">
            <a:extLst>
              <a:ext uri="{FF2B5EF4-FFF2-40B4-BE49-F238E27FC236}">
                <a16:creationId xmlns:a16="http://schemas.microsoft.com/office/drawing/2014/main" id="{DB9586C0-8860-4920-8FDE-F3FB8B5557F1}"/>
              </a:ext>
            </a:extLst>
          </p:cNvPr>
          <p:cNvSpPr txBox="1"/>
          <p:nvPr/>
        </p:nvSpPr>
        <p:spPr>
          <a:xfrm>
            <a:off x="5945079" y="1069158"/>
            <a:ext cx="4629149" cy="307777"/>
          </a:xfrm>
          <a:prstGeom prst="rect">
            <a:avLst/>
          </a:prstGeom>
          <a:noFill/>
        </p:spPr>
        <p:txBody>
          <a:bodyPr wrap="square" rtlCol="0">
            <a:spAutoFit/>
          </a:bodyPr>
          <a:lstStyle/>
          <a:p>
            <a:r>
              <a:rPr lang="fr-FR" sz="1400" u="sng">
                <a:solidFill>
                  <a:schemeClr val="accent6">
                    <a:lumMod val="75000"/>
                  </a:schemeClr>
                </a:solidFill>
                <a:latin typeface="Roboto"/>
              </a:rPr>
              <a:t>2. Schéma structurel de l’organisation des fichiers</a:t>
            </a:r>
          </a:p>
        </p:txBody>
      </p:sp>
      <p:sp>
        <p:nvSpPr>
          <p:cNvPr id="16" name="ZoneTexte 15">
            <a:extLst>
              <a:ext uri="{FF2B5EF4-FFF2-40B4-BE49-F238E27FC236}">
                <a16:creationId xmlns:a16="http://schemas.microsoft.com/office/drawing/2014/main" id="{C537AFCC-8A10-4CFF-8F83-035143D80E83}"/>
              </a:ext>
            </a:extLst>
          </p:cNvPr>
          <p:cNvSpPr txBox="1"/>
          <p:nvPr/>
        </p:nvSpPr>
        <p:spPr>
          <a:xfrm>
            <a:off x="331474" y="4501373"/>
            <a:ext cx="4629149" cy="307777"/>
          </a:xfrm>
          <a:prstGeom prst="rect">
            <a:avLst/>
          </a:prstGeom>
          <a:noFill/>
        </p:spPr>
        <p:txBody>
          <a:bodyPr wrap="square" rtlCol="0">
            <a:spAutoFit/>
          </a:bodyPr>
          <a:lstStyle/>
          <a:p>
            <a:r>
              <a:rPr lang="fr-FR" sz="1400" u="sng">
                <a:solidFill>
                  <a:schemeClr val="accent6">
                    <a:lumMod val="75000"/>
                  </a:schemeClr>
                </a:solidFill>
                <a:latin typeface="Roboto"/>
              </a:rPr>
              <a:t>3. Règles de nommage</a:t>
            </a:r>
          </a:p>
        </p:txBody>
      </p:sp>
      <p:sp>
        <p:nvSpPr>
          <p:cNvPr id="17" name="ZoneTexte 16">
            <a:extLst>
              <a:ext uri="{FF2B5EF4-FFF2-40B4-BE49-F238E27FC236}">
                <a16:creationId xmlns:a16="http://schemas.microsoft.com/office/drawing/2014/main" id="{7ECC96BA-17DA-4123-AA64-E6C1C836B646}"/>
              </a:ext>
            </a:extLst>
          </p:cNvPr>
          <p:cNvSpPr txBox="1"/>
          <p:nvPr/>
        </p:nvSpPr>
        <p:spPr>
          <a:xfrm>
            <a:off x="948267" y="167780"/>
            <a:ext cx="10787931" cy="584775"/>
          </a:xfrm>
          <a:prstGeom prst="rect">
            <a:avLst/>
          </a:prstGeom>
          <a:noFill/>
        </p:spPr>
        <p:txBody>
          <a:bodyPr wrap="square" rtlCol="0">
            <a:spAutoFit/>
          </a:bodyPr>
          <a:lstStyle/>
          <a:p>
            <a:r>
              <a:rPr lang="fr-FR" sz="3200" b="0" i="0" u="none" strike="noStrike">
                <a:solidFill>
                  <a:srgbClr val="FFFFFF"/>
                </a:solidFill>
                <a:effectLst/>
                <a:latin typeface="Roboto"/>
              </a:rPr>
              <a:t>Gestion du syst</a:t>
            </a:r>
            <a:r>
              <a:rPr lang="fr-FR" sz="3200">
                <a:solidFill>
                  <a:srgbClr val="FFFFFF"/>
                </a:solidFill>
                <a:latin typeface="Roboto"/>
              </a:rPr>
              <a:t>ème documentaire</a:t>
            </a:r>
            <a:endParaRPr lang="fr-FR" sz="4400" b="1">
              <a:solidFill>
                <a:schemeClr val="bg1"/>
              </a:solidFill>
              <a:latin typeface="Comfortaa" panose="00000500000000000000" pitchFamily="2" charset="0"/>
            </a:endParaRPr>
          </a:p>
        </p:txBody>
      </p:sp>
    </p:spTree>
    <p:extLst>
      <p:ext uri="{BB962C8B-B14F-4D97-AF65-F5344CB8AC3E}">
        <p14:creationId xmlns:p14="http://schemas.microsoft.com/office/powerpoint/2010/main" val="56150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4" grpId="0"/>
      <p:bldP spid="15" grpId="0"/>
      <p:bldP spid="16"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292D7CC00B4D47B5B654974CC11A35" ma:contentTypeVersion="9" ma:contentTypeDescription="Crée un document." ma:contentTypeScope="" ma:versionID="d163dfe99dc14b129a34c19032cdcf08">
  <xsd:schema xmlns:xsd="http://www.w3.org/2001/XMLSchema" xmlns:xs="http://www.w3.org/2001/XMLSchema" xmlns:p="http://schemas.microsoft.com/office/2006/metadata/properties" xmlns:ns2="078f70f9-908b-4b80-94d4-67f92e9f43f2" targetNamespace="http://schemas.microsoft.com/office/2006/metadata/properties" ma:root="true" ma:fieldsID="a90f69bf287870298a8bfbf0b5e7b83a" ns2:_="">
    <xsd:import namespace="078f70f9-908b-4b80-94d4-67f92e9f43f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f70f9-908b-4b80-94d4-67f92e9f43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9F9BAE-B292-4C89-84E0-704B9C0E9D46}">
  <ds:schemaRefs>
    <ds:schemaRef ds:uri="078f70f9-908b-4b80-94d4-67f92e9f43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C1061A1-CCCE-423A-8E78-5CF19E76083D}">
  <ds:schemaRefs>
    <ds:schemaRef ds:uri="http://schemas.microsoft.com/sharepoint/v3/contenttype/forms"/>
  </ds:schemaRefs>
</ds:datastoreItem>
</file>

<file path=customXml/itemProps3.xml><?xml version="1.0" encoding="utf-8"?>
<ds:datastoreItem xmlns:ds="http://schemas.openxmlformats.org/officeDocument/2006/customXml" ds:itemID="{B4F2EE09-59A1-43C1-9719-89419344935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12</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Limites et tolérances</vt:lpstr>
      <vt:lpstr>PowerPoint Presentation</vt:lpstr>
      <vt:lpstr>PowerPoint Presentation</vt:lpstr>
      <vt:lpstr>PowerPoint Presentation</vt:lpstr>
      <vt:lpstr>PowerPoint Presentation</vt:lpstr>
      <vt:lpstr>PowerPoint Presentation</vt:lpstr>
      <vt:lpstr>PowerPoint Presentation</vt:lpstr>
      <vt:lpstr>Retour sur investissement</vt:lpstr>
      <vt:lpstr>Retour sur investissement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PAGE DE GARDE</dc:title>
  <dc:creator>Maxime Paletou</dc:creator>
  <cp:revision>1</cp:revision>
  <dcterms:created xsi:type="dcterms:W3CDTF">2020-05-31T08:38:46Z</dcterms:created>
  <dcterms:modified xsi:type="dcterms:W3CDTF">2020-06-17T10:57:44Z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0x01010061292D7CC00B4D47B5B654974CC11A35</vt:lpwstr>
  </property>
</Properties>
</file>